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61" r:id="rId5"/>
    <p:sldId id="259" r:id="rId6"/>
    <p:sldId id="263" r:id="rId7"/>
    <p:sldId id="258" r:id="rId8"/>
    <p:sldId id="262" r:id="rId9"/>
    <p:sldId id="260" r:id="rId10"/>
    <p:sldId id="264" r:id="rId11"/>
    <p:sldId id="265" r:id="rId12"/>
    <p:sldId id="269"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2814" y="-9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23A04359-57ED-4BF4-9A60-4C598B917E94}" type="datetimeFigureOut">
              <a:rPr lang="en-NZ" smtClean="0"/>
              <a:t>22/02/2012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1667695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23A04359-57ED-4BF4-9A60-4C598B917E94}" type="datetimeFigureOut">
              <a:rPr lang="en-NZ" smtClean="0"/>
              <a:t>22/02/2012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1343554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23A04359-57ED-4BF4-9A60-4C598B917E94}" type="datetimeFigureOut">
              <a:rPr lang="en-NZ" smtClean="0"/>
              <a:t>22/02/2012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2606411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23A04359-57ED-4BF4-9A60-4C598B917E94}" type="datetimeFigureOut">
              <a:rPr lang="en-NZ" smtClean="0"/>
              <a:t>22/02/2012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1261806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A04359-57ED-4BF4-9A60-4C598B917E94}" type="datetimeFigureOut">
              <a:rPr lang="en-NZ" smtClean="0"/>
              <a:t>22/02/2012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2840774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23A04359-57ED-4BF4-9A60-4C598B917E94}" type="datetimeFigureOut">
              <a:rPr lang="en-NZ" smtClean="0"/>
              <a:t>22/02/2012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165865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23A04359-57ED-4BF4-9A60-4C598B917E94}" type="datetimeFigureOut">
              <a:rPr lang="en-NZ" smtClean="0"/>
              <a:t>22/02/2012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2669112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23A04359-57ED-4BF4-9A60-4C598B917E94}" type="datetimeFigureOut">
              <a:rPr lang="en-NZ" smtClean="0"/>
              <a:t>22/02/2012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2698834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04359-57ED-4BF4-9A60-4C598B917E94}" type="datetimeFigureOut">
              <a:rPr lang="en-NZ" smtClean="0"/>
              <a:t>22/02/2012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1268891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04359-57ED-4BF4-9A60-4C598B917E94}" type="datetimeFigureOut">
              <a:rPr lang="en-NZ" smtClean="0"/>
              <a:t>22/02/2012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395601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04359-57ED-4BF4-9A60-4C598B917E94}" type="datetimeFigureOut">
              <a:rPr lang="en-NZ" smtClean="0"/>
              <a:t>22/02/2012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6A476ED-3804-4F2C-B947-B8472D046D0E}" type="slidenum">
              <a:rPr lang="en-NZ" smtClean="0"/>
              <a:t>‹#›</a:t>
            </a:fld>
            <a:endParaRPr lang="en-NZ"/>
          </a:p>
        </p:txBody>
      </p:sp>
    </p:spTree>
    <p:extLst>
      <p:ext uri="{BB962C8B-B14F-4D97-AF65-F5344CB8AC3E}">
        <p14:creationId xmlns:p14="http://schemas.microsoft.com/office/powerpoint/2010/main" val="2451082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A04359-57ED-4BF4-9A60-4C598B917E94}" type="datetimeFigureOut">
              <a:rPr lang="en-NZ" smtClean="0"/>
              <a:t>22/02/2012</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476ED-3804-4F2C-B947-B8472D046D0E}" type="slidenum">
              <a:rPr lang="en-NZ" smtClean="0"/>
              <a:t>‹#›</a:t>
            </a:fld>
            <a:endParaRPr lang="en-NZ"/>
          </a:p>
        </p:txBody>
      </p:sp>
    </p:spTree>
    <p:extLst>
      <p:ext uri="{BB962C8B-B14F-4D97-AF65-F5344CB8AC3E}">
        <p14:creationId xmlns:p14="http://schemas.microsoft.com/office/powerpoint/2010/main" val="2391010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5"/>
            <a:ext cx="9144000"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941392" y="4730368"/>
            <a:ext cx="7879080" cy="1938992"/>
          </a:xfrm>
          <a:prstGeom prst="rect">
            <a:avLst/>
          </a:prstGeom>
          <a:noFill/>
        </p:spPr>
        <p:txBody>
          <a:bodyPr wrap="none" lIns="91440" tIns="45720" rIns="91440" bIns="45720">
            <a:spAutoFit/>
          </a:bodyPr>
          <a:lstStyle/>
          <a:p>
            <a:pPr algn="ctr"/>
            <a:r>
              <a:rPr lang="en-US" sz="12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1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2994605" y="4653136"/>
            <a:ext cx="5802742" cy="1938992"/>
          </a:xfrm>
          <a:prstGeom prst="rect">
            <a:avLst/>
          </a:prstGeom>
          <a:noFill/>
        </p:spPr>
        <p:txBody>
          <a:bodyPr wrap="none" lIns="91440" tIns="45720" rIns="91440" bIns="45720">
            <a:spAutoFit/>
          </a:bodyPr>
          <a:lstStyle/>
          <a:p>
            <a:pPr algn="ctr"/>
            <a:r>
              <a:rPr lang="en-US" sz="1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1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2052" name="Picture 4"/>
          <p:cNvPicPr>
            <a:picLocks noChangeAspect="1" noChangeArrowheads="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22649" t="38159" r="69216" b="30663"/>
          <a:stretch/>
        </p:blipFill>
        <p:spPr bwMode="auto">
          <a:xfrm>
            <a:off x="-127391" y="-42944"/>
            <a:ext cx="2137566"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7839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539978"/>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Hail Mary, full of grace, the Lord is with you, blessed are you among women and blessed is the fruit of your womb, Jesus.</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998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3877985"/>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Holy Mary, mother of God, pray for sinners, now and at the hour of our death, Amen.</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6865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724644"/>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Pray for us, O Holy Mother of God,</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a:t>
            </a:r>
          </a:p>
          <a:p>
            <a:endParaRPr lang="en-US" sz="12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That we may be made worthy of the promises of Christ.</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3830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53848"/>
          <a:stretch/>
        </p:blipFill>
        <p:spPr bwMode="auto">
          <a:xfrm>
            <a:off x="-36512" y="871"/>
            <a:ext cx="1960846"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51720" y="322296"/>
            <a:ext cx="6912768" cy="7571303"/>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 Let us pray,</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Pour forth, we beseech Thee, O Lord, Thy grace into our hearts; that we, to whom the incarnation of Christ, Thy Son, was made known by the message of an angel. May by his Passion and Cross be brought to the glory of His Resurrection, through the same Christ Our </a:t>
            </a: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Lord.   </a:t>
            </a:r>
            <a:endParaRPr lang="en-US" sz="200" b="1" dirty="0" smtClean="0">
              <a:ln w="10541" cmpd="sng">
                <a:solidFill>
                  <a:srgbClr val="7D7D7D">
                    <a:tint val="100000"/>
                    <a:shade val="100000"/>
                    <a:satMod val="110000"/>
                  </a:srgbClr>
                </a:solidFill>
                <a:prstDash val="solid"/>
              </a:ln>
              <a:latin typeface="Andalus" pitchFamily="18" charset="-78"/>
              <a:cs typeface="Andalus" pitchFamily="18" charset="-78"/>
            </a:endParaRPr>
          </a:p>
          <a:p>
            <a:endParaRPr lang="en-US" sz="3600" b="1" dirty="0" smtClean="0">
              <a:ln w="10541" cmpd="sng">
                <a:solidFill>
                  <a:srgbClr val="7D7D7D">
                    <a:tint val="100000"/>
                    <a:shade val="100000"/>
                    <a:satMod val="110000"/>
                  </a:srgbClr>
                </a:solidFill>
                <a:prstDash val="solid"/>
              </a:ln>
              <a:latin typeface="Andalus" pitchFamily="18" charset="-78"/>
              <a:cs typeface="Andalus" pitchFamily="18" charset="-78"/>
            </a:endParaRP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650538" y="6095037"/>
            <a:ext cx="1497526" cy="646331"/>
          </a:xfrm>
          <a:prstGeom prst="rect">
            <a:avLst/>
          </a:prstGeom>
        </p:spPr>
        <p:txBody>
          <a:bodyPr wrap="none">
            <a:spAutoFit/>
          </a:bodyPr>
          <a:lstStyle/>
          <a:p>
            <a:r>
              <a:rPr lang="en-US" sz="3600" b="1" dirty="0">
                <a:ln w="10541" cmpd="sng">
                  <a:solidFill>
                    <a:srgbClr val="7D7D7D">
                      <a:tint val="100000"/>
                      <a:shade val="100000"/>
                      <a:satMod val="110000"/>
                    </a:srgbClr>
                  </a:solidFill>
                  <a:prstDash val="solid"/>
                </a:ln>
                <a:latin typeface="Andalus" pitchFamily="18" charset="-78"/>
                <a:cs typeface="Andalus" pitchFamily="18" charset="-78"/>
              </a:rPr>
              <a:t>Amen. </a:t>
            </a:r>
          </a:p>
        </p:txBody>
      </p:sp>
    </p:spTree>
    <p:extLst>
      <p:ext uri="{BB962C8B-B14F-4D97-AF65-F5344CB8AC3E}">
        <p14:creationId xmlns:p14="http://schemas.microsoft.com/office/powerpoint/2010/main" val="3266540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724644"/>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Let us remember we are in the Holy presence of God….</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a:t>
            </a:r>
          </a:p>
          <a:p>
            <a:endParaRPr lang="en-US" sz="12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In the name of the father…..</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4253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170646"/>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The Angel of the Lord declared unto Mary</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a:t>
            </a:r>
          </a:p>
          <a:p>
            <a:endParaRPr lang="en-US" sz="12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And she conceived of the Holy Spirit</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5086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539978"/>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Hail Mary, full of grace, the Lord is with you, blessed are you among women and blessed is the fruit of your womb, Jesus.</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7387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3877985"/>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Holy Mary, mother of God, pray for sinners, now and at the hour of our death, Amen.</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9767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724644"/>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Behold the handmaid of the Lord.</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a:t>
            </a:r>
          </a:p>
          <a:p>
            <a:endParaRPr lang="en-US" sz="12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Be it done unto me according to thy word.</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167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5539978"/>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Hail Mary, full of grace, the Lord is with you, blessed are you among women and blessed is the fruit of your womb, Jesus.</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829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3877985"/>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Holy Mary, mother of God, pray for sinners, now and at the hour of our death, Amen.</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85617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708" r="27043"/>
          <a:stretch/>
        </p:blipFill>
        <p:spPr bwMode="auto">
          <a:xfrm>
            <a:off x="-36512" y="871"/>
            <a:ext cx="4411854" cy="69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115616" y="5301208"/>
            <a:ext cx="4801411" cy="1323439"/>
          </a:xfrm>
          <a:prstGeom prst="rect">
            <a:avLst/>
          </a:prstGeom>
          <a:noFill/>
        </p:spPr>
        <p:txBody>
          <a:bodyPr wrap="square" lIns="91440" tIns="45720" rIns="91440" bIns="45720">
            <a:spAutoFit/>
          </a:bodyPr>
          <a:lstStyle/>
          <a:p>
            <a:pPr algn="ctr"/>
            <a:r>
              <a:rPr lang="en-US" sz="8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rPr>
              <a:t>The Angelus</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4" name="Rectangle 3"/>
          <p:cNvSpPr/>
          <p:nvPr/>
        </p:nvSpPr>
        <p:spPr>
          <a:xfrm>
            <a:off x="-2556792" y="5345921"/>
            <a:ext cx="10225136" cy="1323439"/>
          </a:xfrm>
          <a:prstGeom prst="rect">
            <a:avLst/>
          </a:prstGeom>
          <a:noFill/>
        </p:spPr>
        <p:txBody>
          <a:bodyPr wrap="square" lIns="91440" tIns="45720" rIns="91440" bIns="45720">
            <a:spAutoFit/>
          </a:bodyPr>
          <a:lstStyle/>
          <a:p>
            <a:pPr lvl="1" algn="ct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French Script MT" pitchFamily="66" charset="0"/>
              </a:rPr>
              <a:t>__________</a:t>
            </a:r>
            <a:endParaRPr lang="en-US" sz="8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sp>
        <p:nvSpPr>
          <p:cNvPr id="5" name="Rectangle 4"/>
          <p:cNvSpPr/>
          <p:nvPr/>
        </p:nvSpPr>
        <p:spPr>
          <a:xfrm>
            <a:off x="4716016" y="322296"/>
            <a:ext cx="4248472" cy="4616648"/>
          </a:xfrm>
          <a:prstGeom prst="rect">
            <a:avLst/>
          </a:prstGeom>
          <a:noFill/>
        </p:spPr>
        <p:txBody>
          <a:bodyPr wrap="square" lIns="91440" tIns="45720" rIns="91440" bIns="45720">
            <a:spAutoFit/>
          </a:bodyPr>
          <a:lstStyle/>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Leader:</a:t>
            </a:r>
          </a:p>
          <a:p>
            <a:endParaRPr lang="en-US" sz="1200" b="1" dirty="0" smtClean="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And the Word was made flesh.</a:t>
            </a:r>
          </a:p>
          <a:p>
            <a:endParaRPr lang="en-US" sz="36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All: </a:t>
            </a:r>
          </a:p>
          <a:p>
            <a:endParaRPr lang="en-US" sz="1200" b="1" dirty="0">
              <a:ln w="10541" cmpd="sng">
                <a:solidFill>
                  <a:srgbClr val="7D7D7D">
                    <a:tint val="100000"/>
                    <a:shade val="100000"/>
                    <a:satMod val="110000"/>
                  </a:srgbClr>
                </a:solidFill>
                <a:prstDash val="solid"/>
              </a:ln>
              <a:latin typeface="Andalus" pitchFamily="18" charset="-78"/>
              <a:cs typeface="Andalus" pitchFamily="18" charset="-78"/>
            </a:endParaRPr>
          </a:p>
          <a:p>
            <a:r>
              <a:rPr lang="en-US" sz="3600" b="1" dirty="0" smtClean="0">
                <a:ln w="10541" cmpd="sng">
                  <a:solidFill>
                    <a:srgbClr val="7D7D7D">
                      <a:tint val="100000"/>
                      <a:shade val="100000"/>
                      <a:satMod val="110000"/>
                    </a:srgbClr>
                  </a:solidFill>
                  <a:prstDash val="solid"/>
                </a:ln>
                <a:latin typeface="Andalus" pitchFamily="18" charset="-78"/>
                <a:cs typeface="Andalus" pitchFamily="18" charset="-78"/>
              </a:rPr>
              <a:t>And dwelt among us.</a:t>
            </a:r>
          </a:p>
          <a:p>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French Script MT" pitchFamily="66"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63558">
            <a:off x="7956376" y="5422797"/>
            <a:ext cx="792119" cy="111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31359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TotalTime>
  <Words>377</Words>
  <Application>Microsoft Office PowerPoint</Application>
  <PresentationFormat>On-screen Show (4:3)</PresentationFormat>
  <Paragraphs>82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Kane Raukura</dc:creator>
  <cp:lastModifiedBy>Kane Raukura</cp:lastModifiedBy>
  <cp:revision>9</cp:revision>
  <dcterms:created xsi:type="dcterms:W3CDTF">2012-02-21T21:08:59Z</dcterms:created>
  <dcterms:modified xsi:type="dcterms:W3CDTF">2012-02-21T23:58:38Z</dcterms:modified>
</cp:coreProperties>
</file>