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57" r:id="rId4"/>
    <p:sldId id="258" r:id="rId5"/>
    <p:sldId id="259" r:id="rId6"/>
    <p:sldId id="260" r:id="rId7"/>
    <p:sldId id="261" r:id="rId8"/>
    <p:sldId id="263" r:id="rId9"/>
    <p:sldId id="264" r:id="rId10"/>
    <p:sldId id="265" r:id="rId11"/>
    <p:sldId id="266" r:id="rId12"/>
    <p:sldId id="268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AACAE-6E9F-4914-91D2-A3F8960D7E90}" type="datetimeFigureOut">
              <a:rPr lang="en-NZ" smtClean="0"/>
              <a:t>17/07/2012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3363C-7EC1-4599-BEAE-B376A7039B9E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1949997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12800">
        <p:fade/>
      </p:transition>
    </mc:Choice>
    <mc:Fallback>
      <p:transition spd="slow" advClick="0" advTm="128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AACAE-6E9F-4914-91D2-A3F8960D7E90}" type="datetimeFigureOut">
              <a:rPr lang="en-NZ" smtClean="0"/>
              <a:t>17/07/2012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3363C-7EC1-4599-BEAE-B376A7039B9E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059391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12800">
        <p:fade/>
      </p:transition>
    </mc:Choice>
    <mc:Fallback>
      <p:transition spd="slow" advClick="0" advTm="128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AACAE-6E9F-4914-91D2-A3F8960D7E90}" type="datetimeFigureOut">
              <a:rPr lang="en-NZ" smtClean="0"/>
              <a:t>17/07/2012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3363C-7EC1-4599-BEAE-B376A7039B9E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6627463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12800">
        <p:fade/>
      </p:transition>
    </mc:Choice>
    <mc:Fallback>
      <p:transition spd="slow" advClick="0" advTm="128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AACAE-6E9F-4914-91D2-A3F8960D7E90}" type="datetimeFigureOut">
              <a:rPr lang="en-NZ" smtClean="0"/>
              <a:t>17/07/2012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3363C-7EC1-4599-BEAE-B376A7039B9E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383368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12800">
        <p:fade/>
      </p:transition>
    </mc:Choice>
    <mc:Fallback>
      <p:transition spd="slow" advClick="0" advTm="128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AACAE-6E9F-4914-91D2-A3F8960D7E90}" type="datetimeFigureOut">
              <a:rPr lang="en-NZ" smtClean="0"/>
              <a:t>17/07/2012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3363C-7EC1-4599-BEAE-B376A7039B9E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6487899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12800">
        <p:fade/>
      </p:transition>
    </mc:Choice>
    <mc:Fallback>
      <p:transition spd="slow" advClick="0" advTm="128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AACAE-6E9F-4914-91D2-A3F8960D7E90}" type="datetimeFigureOut">
              <a:rPr lang="en-NZ" smtClean="0"/>
              <a:t>17/07/2012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3363C-7EC1-4599-BEAE-B376A7039B9E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7408509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12800">
        <p:fade/>
      </p:transition>
    </mc:Choice>
    <mc:Fallback>
      <p:transition spd="slow" advClick="0" advTm="128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AACAE-6E9F-4914-91D2-A3F8960D7E90}" type="datetimeFigureOut">
              <a:rPr lang="en-NZ" smtClean="0"/>
              <a:t>17/07/2012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3363C-7EC1-4599-BEAE-B376A7039B9E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2719543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12800">
        <p:fade/>
      </p:transition>
    </mc:Choice>
    <mc:Fallback>
      <p:transition spd="slow" advClick="0" advTm="128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AACAE-6E9F-4914-91D2-A3F8960D7E90}" type="datetimeFigureOut">
              <a:rPr lang="en-NZ" smtClean="0"/>
              <a:t>17/07/2012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3363C-7EC1-4599-BEAE-B376A7039B9E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8972779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12800">
        <p:fade/>
      </p:transition>
    </mc:Choice>
    <mc:Fallback>
      <p:transition spd="slow" advClick="0" advTm="128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AACAE-6E9F-4914-91D2-A3F8960D7E90}" type="datetimeFigureOut">
              <a:rPr lang="en-NZ" smtClean="0"/>
              <a:t>17/07/2012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3363C-7EC1-4599-BEAE-B376A7039B9E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8574012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12800">
        <p:fade/>
      </p:transition>
    </mc:Choice>
    <mc:Fallback>
      <p:transition spd="slow" advClick="0" advTm="128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AACAE-6E9F-4914-91D2-A3F8960D7E90}" type="datetimeFigureOut">
              <a:rPr lang="en-NZ" smtClean="0"/>
              <a:t>17/07/2012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3363C-7EC1-4599-BEAE-B376A7039B9E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652955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12800">
        <p:fade/>
      </p:transition>
    </mc:Choice>
    <mc:Fallback>
      <p:transition spd="slow" advClick="0" advTm="128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AACAE-6E9F-4914-91D2-A3F8960D7E90}" type="datetimeFigureOut">
              <a:rPr lang="en-NZ" smtClean="0"/>
              <a:t>17/07/2012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3363C-7EC1-4599-BEAE-B376A7039B9E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3202969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12800">
        <p:fade/>
      </p:transition>
    </mc:Choice>
    <mc:Fallback>
      <p:transition spd="slow" advClick="0" advTm="128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7AACAE-6E9F-4914-91D2-A3F8960D7E90}" type="datetimeFigureOut">
              <a:rPr lang="en-NZ" smtClean="0"/>
              <a:t>17/07/2012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63363C-7EC1-4599-BEAE-B376A7039B9E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2708491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4000" advClick="0" advTm="12800">
        <p:fade/>
      </p:transition>
    </mc:Choice>
    <mc:Fallback>
      <p:transition spd="slow" advClick="0" advTm="128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3.png"/><Relationship Id="rId5" Type="http://schemas.openxmlformats.org/officeDocument/2006/relationships/image" Target="../media/image1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E8E8E8"/>
              </a:clrFrom>
              <a:clrTo>
                <a:srgbClr val="E8E8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93" t="20040" r="19236" b="15079"/>
          <a:stretch/>
        </p:blipFill>
        <p:spPr bwMode="auto">
          <a:xfrm>
            <a:off x="-108520" y="-81715"/>
            <a:ext cx="9252520" cy="6967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75656" y="1332051"/>
            <a:ext cx="6420026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NZ" sz="2800" dirty="0" smtClean="0">
                <a:solidFill>
                  <a:schemeClr val="bg1"/>
                </a:solidFill>
                <a:latin typeface="Papyrus" pitchFamily="66" charset="0"/>
              </a:rPr>
              <a:t>“The most beautiful people we have</a:t>
            </a:r>
          </a:p>
          <a:p>
            <a:pPr algn="ctr"/>
            <a:r>
              <a:rPr lang="en-NZ" sz="2800" dirty="0" smtClean="0">
                <a:solidFill>
                  <a:schemeClr val="bg1"/>
                </a:solidFill>
                <a:latin typeface="Papyrus" pitchFamily="66" charset="0"/>
              </a:rPr>
              <a:t> known are those who have known</a:t>
            </a:r>
          </a:p>
          <a:p>
            <a:pPr algn="ctr"/>
            <a:r>
              <a:rPr lang="en-NZ" sz="2800" dirty="0" smtClean="0">
                <a:solidFill>
                  <a:schemeClr val="bg1"/>
                </a:solidFill>
                <a:latin typeface="Papyrus" pitchFamily="66" charset="0"/>
              </a:rPr>
              <a:t> defeat, known suffering, known struggle,</a:t>
            </a:r>
          </a:p>
          <a:p>
            <a:pPr algn="ctr"/>
            <a:r>
              <a:rPr lang="en-NZ" sz="2800" dirty="0" smtClean="0">
                <a:solidFill>
                  <a:schemeClr val="bg1"/>
                </a:solidFill>
                <a:latin typeface="Papyrus" pitchFamily="66" charset="0"/>
              </a:rPr>
              <a:t> known loss, and have found their way out </a:t>
            </a:r>
          </a:p>
          <a:p>
            <a:pPr algn="ctr"/>
            <a:r>
              <a:rPr lang="en-NZ" sz="2800" dirty="0" smtClean="0">
                <a:solidFill>
                  <a:schemeClr val="bg1"/>
                </a:solidFill>
                <a:latin typeface="Papyrus" pitchFamily="66" charset="0"/>
              </a:rPr>
              <a:t>of the depths. These persons have an </a:t>
            </a:r>
          </a:p>
          <a:p>
            <a:pPr algn="ctr"/>
            <a:r>
              <a:rPr lang="en-NZ" sz="2800" dirty="0" smtClean="0">
                <a:solidFill>
                  <a:schemeClr val="bg1"/>
                </a:solidFill>
                <a:latin typeface="Papyrus" pitchFamily="66" charset="0"/>
              </a:rPr>
              <a:t>appreciation, a sensitivity, and an </a:t>
            </a:r>
          </a:p>
          <a:p>
            <a:pPr algn="ctr"/>
            <a:r>
              <a:rPr lang="en-NZ" sz="2800" dirty="0" smtClean="0">
                <a:solidFill>
                  <a:schemeClr val="bg1"/>
                </a:solidFill>
                <a:latin typeface="Papyrus" pitchFamily="66" charset="0"/>
              </a:rPr>
              <a:t>understanding of life that fills them with</a:t>
            </a:r>
          </a:p>
          <a:p>
            <a:pPr algn="ctr"/>
            <a:r>
              <a:rPr lang="en-NZ" sz="2800" dirty="0" smtClean="0">
                <a:solidFill>
                  <a:schemeClr val="bg1"/>
                </a:solidFill>
                <a:latin typeface="Papyrus" pitchFamily="66" charset="0"/>
              </a:rPr>
              <a:t> compassion, gentleness, and a deep</a:t>
            </a:r>
          </a:p>
          <a:p>
            <a:pPr algn="ctr"/>
            <a:r>
              <a:rPr lang="en-NZ" sz="2800" dirty="0" smtClean="0">
                <a:solidFill>
                  <a:schemeClr val="bg1"/>
                </a:solidFill>
                <a:latin typeface="Papyrus" pitchFamily="66" charset="0"/>
              </a:rPr>
              <a:t> loving concern. </a:t>
            </a:r>
          </a:p>
          <a:p>
            <a:pPr algn="ctr"/>
            <a:r>
              <a:rPr lang="en-NZ" sz="2800" dirty="0" smtClean="0">
                <a:solidFill>
                  <a:schemeClr val="bg1"/>
                </a:solidFill>
                <a:latin typeface="Papyrus" pitchFamily="66" charset="0"/>
              </a:rPr>
              <a:t>Beautiful people do not just happen.” </a:t>
            </a:r>
            <a:endParaRPr lang="en-NZ" sz="2800" dirty="0">
              <a:solidFill>
                <a:schemeClr val="bg1"/>
              </a:solidFill>
              <a:latin typeface="Papyru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76214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02" t="17708" r="25842" b="13281"/>
          <a:stretch/>
        </p:blipFill>
        <p:spPr bwMode="auto">
          <a:xfrm>
            <a:off x="236190" y="14485"/>
            <a:ext cx="8656290" cy="6888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E8E8E8"/>
              </a:clrFrom>
              <a:clrTo>
                <a:srgbClr val="E8E8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93" t="20040" r="19236" b="15079"/>
          <a:stretch/>
        </p:blipFill>
        <p:spPr bwMode="auto">
          <a:xfrm>
            <a:off x="-108520" y="-81715"/>
            <a:ext cx="9252520" cy="6967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80990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12800">
        <p:fade/>
      </p:transition>
    </mc:Choice>
    <mc:Fallback>
      <p:transition spd="slow" advClick="0" advTm="128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2048"/>
            <a:ext cx="9093120" cy="6237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E8E8E8"/>
              </a:clrFrom>
              <a:clrTo>
                <a:srgbClr val="E8E8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93" t="20040" r="19236" b="15079"/>
          <a:stretch/>
        </p:blipFill>
        <p:spPr bwMode="auto">
          <a:xfrm>
            <a:off x="-108520" y="-81715"/>
            <a:ext cx="9252520" cy="6967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94857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12800">
        <p:fade/>
      </p:transition>
    </mc:Choice>
    <mc:Fallback>
      <p:transition spd="slow" advClick="0" advTm="128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E8E8E8"/>
              </a:clrFrom>
              <a:clrTo>
                <a:srgbClr val="E8E8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93" t="20040" r="19236" b="15079"/>
          <a:stretch/>
        </p:blipFill>
        <p:spPr bwMode="auto">
          <a:xfrm>
            <a:off x="-168508" y="-99392"/>
            <a:ext cx="9275996" cy="6984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971600" y="1268760"/>
            <a:ext cx="69847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NZ" sz="2800" dirty="0" smtClean="0">
                <a:solidFill>
                  <a:schemeClr val="bg1"/>
                </a:solidFill>
                <a:latin typeface="Papyrus" pitchFamily="66" charset="0"/>
              </a:rPr>
              <a:t>“This is my commandment, that you love one another as I have loved you” – John 15:12</a:t>
            </a:r>
            <a:endParaRPr lang="en-NZ" sz="2800" dirty="0">
              <a:solidFill>
                <a:schemeClr val="bg1"/>
              </a:solidFill>
              <a:latin typeface="Papyrus" pitchFamily="66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43608" y="2708920"/>
            <a:ext cx="69847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NZ" sz="2800" dirty="0" smtClean="0">
                <a:solidFill>
                  <a:schemeClr val="bg1"/>
                </a:solidFill>
                <a:latin typeface="Papyrus" pitchFamily="66" charset="0"/>
              </a:rPr>
              <a:t>“Rejoice with those who rejoice, weep with those who weep” – Romans 12:15</a:t>
            </a:r>
            <a:endParaRPr lang="en-NZ" sz="2800" dirty="0">
              <a:solidFill>
                <a:schemeClr val="bg1"/>
              </a:solidFill>
              <a:latin typeface="Papyrus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99592" y="4077072"/>
            <a:ext cx="72008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NZ" sz="2800" dirty="0" smtClean="0">
                <a:solidFill>
                  <a:schemeClr val="bg1"/>
                </a:solidFill>
                <a:latin typeface="Papyrus" pitchFamily="66" charset="0"/>
              </a:rPr>
              <a:t>“He has told you, O man, what is good; and what does the Lord require of you but to do justice, and to love kindness, and to walk humbly with your God” – Micah 6:8 </a:t>
            </a:r>
            <a:endParaRPr lang="en-NZ" sz="2800" dirty="0">
              <a:solidFill>
                <a:schemeClr val="bg1"/>
              </a:solidFill>
              <a:latin typeface="Papyru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87784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kane\AppData\Local\Temp\photo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0" b="12789"/>
          <a:stretch/>
        </p:blipFill>
        <p:spPr bwMode="auto">
          <a:xfrm>
            <a:off x="273459" y="448275"/>
            <a:ext cx="8744417" cy="6365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E8E8E8"/>
              </a:clrFrom>
              <a:clrTo>
                <a:srgbClr val="E8E8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93" t="20040" r="19236" b="15079"/>
          <a:stretch/>
        </p:blipFill>
        <p:spPr bwMode="auto">
          <a:xfrm>
            <a:off x="-108520" y="-99392"/>
            <a:ext cx="9252520" cy="6984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03 I'll Remember You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96985" y="6021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8091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12800">
        <p:fade/>
      </p:transition>
    </mc:Choice>
    <mc:Fallback>
      <p:transition spd="slow" advClick="0" advTm="128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73" y="0"/>
            <a:ext cx="912853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E8E8E8"/>
              </a:clrFrom>
              <a:clrTo>
                <a:srgbClr val="E8E8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93" t="20040" r="19236" b="15079"/>
          <a:stretch/>
        </p:blipFill>
        <p:spPr bwMode="auto">
          <a:xfrm>
            <a:off x="-131996" y="-99392"/>
            <a:ext cx="9275996" cy="6984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1814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12800">
        <p:fade/>
      </p:transition>
    </mc:Choice>
    <mc:Fallback>
      <p:transition spd="slow" advClick="0" advTm="128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82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E8E8E8"/>
              </a:clrFrom>
              <a:clrTo>
                <a:srgbClr val="E8E8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93" t="20040" r="19236" b="15079"/>
          <a:stretch/>
        </p:blipFill>
        <p:spPr bwMode="auto">
          <a:xfrm>
            <a:off x="-131996" y="-99392"/>
            <a:ext cx="9275996" cy="6984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54095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12800">
        <p:fade/>
      </p:transition>
    </mc:Choice>
    <mc:Fallback>
      <p:transition spd="slow" advClick="0" advTm="128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E8E8E8"/>
              </a:clrFrom>
              <a:clrTo>
                <a:srgbClr val="E8E8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93" t="20040" r="19236" b="15079"/>
          <a:stretch/>
        </p:blipFill>
        <p:spPr bwMode="auto">
          <a:xfrm>
            <a:off x="-131996" y="-99392"/>
            <a:ext cx="9275996" cy="6984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2499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12800">
        <p:fade/>
      </p:transition>
    </mc:Choice>
    <mc:Fallback>
      <p:transition spd="slow" advClick="0" advTm="128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74"/>
            <a:ext cx="9144000" cy="6851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E8E8E8"/>
              </a:clrFrom>
              <a:clrTo>
                <a:srgbClr val="E8E8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93" t="20040" r="19236" b="15079"/>
          <a:stretch/>
        </p:blipFill>
        <p:spPr bwMode="auto">
          <a:xfrm>
            <a:off x="-131996" y="-99392"/>
            <a:ext cx="9275996" cy="6984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20050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12800">
        <p:fade/>
      </p:transition>
    </mc:Choice>
    <mc:Fallback>
      <p:transition spd="slow" advClick="0" advTm="128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4"/>
          <a:stretch/>
        </p:blipFill>
        <p:spPr bwMode="auto">
          <a:xfrm>
            <a:off x="-140669" y="12204"/>
            <a:ext cx="9325537" cy="68457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E8E8E8"/>
              </a:clrFrom>
              <a:clrTo>
                <a:srgbClr val="E8E8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93" t="20040" r="19236" b="15079"/>
          <a:stretch/>
        </p:blipFill>
        <p:spPr bwMode="auto">
          <a:xfrm>
            <a:off x="-131996" y="-99392"/>
            <a:ext cx="9275996" cy="6984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7100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12800">
        <p:fade/>
      </p:transition>
    </mc:Choice>
    <mc:Fallback>
      <p:transition spd="slow" advClick="0" advTm="128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10" b="6534"/>
          <a:stretch/>
        </p:blipFill>
        <p:spPr bwMode="auto">
          <a:xfrm>
            <a:off x="182677" y="404664"/>
            <a:ext cx="8939263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E8E8E8"/>
              </a:clrFrom>
              <a:clrTo>
                <a:srgbClr val="E8E8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93" t="20040" r="19236" b="15079"/>
          <a:stretch/>
        </p:blipFill>
        <p:spPr bwMode="auto">
          <a:xfrm>
            <a:off x="-131996" y="-99392"/>
            <a:ext cx="9275996" cy="6984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03510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12800">
        <p:fade/>
      </p:transition>
    </mc:Choice>
    <mc:Fallback>
      <p:transition spd="slow" advClick="0" advTm="128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1"/>
          <a:stretch/>
        </p:blipFill>
        <p:spPr bwMode="auto">
          <a:xfrm>
            <a:off x="0" y="228600"/>
            <a:ext cx="9144000" cy="640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E8E8E8"/>
              </a:clrFrom>
              <a:clrTo>
                <a:srgbClr val="E8E8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93" t="20040" r="19236" b="15079"/>
          <a:stretch/>
        </p:blipFill>
        <p:spPr bwMode="auto">
          <a:xfrm>
            <a:off x="-108520" y="-81715"/>
            <a:ext cx="9252520" cy="6967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8951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12800">
        <p:fade/>
      </p:transition>
    </mc:Choice>
    <mc:Fallback>
      <p:transition spd="slow" advClick="0" advTm="128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152</Words>
  <Application>Microsoft Office PowerPoint</Application>
  <PresentationFormat>On-screen Show (4:3)</PresentationFormat>
  <Paragraphs>13</Paragraphs>
  <Slides>12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HRL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Kane Raukura</dc:creator>
  <cp:lastModifiedBy>Kane Raukura</cp:lastModifiedBy>
  <cp:revision>14</cp:revision>
  <dcterms:created xsi:type="dcterms:W3CDTF">2012-07-17T07:56:42Z</dcterms:created>
  <dcterms:modified xsi:type="dcterms:W3CDTF">2012-07-17T10:39:09Z</dcterms:modified>
</cp:coreProperties>
</file>