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33"/>
  </p:notesMasterIdLst>
  <p:handoutMasterIdLst>
    <p:handoutMasterId r:id="rId34"/>
  </p:handoutMasterIdLst>
  <p:sldIdLst>
    <p:sldId id="415" r:id="rId2"/>
    <p:sldId id="273" r:id="rId3"/>
    <p:sldId id="396" r:id="rId4"/>
    <p:sldId id="398" r:id="rId5"/>
    <p:sldId id="399" r:id="rId6"/>
    <p:sldId id="400" r:id="rId7"/>
    <p:sldId id="401" r:id="rId8"/>
    <p:sldId id="402" r:id="rId9"/>
    <p:sldId id="403" r:id="rId10"/>
    <p:sldId id="404" r:id="rId11"/>
    <p:sldId id="416" r:id="rId12"/>
    <p:sldId id="406" r:id="rId13"/>
    <p:sldId id="407" r:id="rId14"/>
    <p:sldId id="408" r:id="rId15"/>
    <p:sldId id="409" r:id="rId16"/>
    <p:sldId id="410" r:id="rId17"/>
    <p:sldId id="420" r:id="rId18"/>
    <p:sldId id="412" r:id="rId19"/>
    <p:sldId id="413" r:id="rId20"/>
    <p:sldId id="414" r:id="rId21"/>
    <p:sldId id="362" r:id="rId22"/>
    <p:sldId id="327" r:id="rId23"/>
    <p:sldId id="418" r:id="rId24"/>
    <p:sldId id="378" r:id="rId25"/>
    <p:sldId id="381" r:id="rId26"/>
    <p:sldId id="382" r:id="rId27"/>
    <p:sldId id="383" r:id="rId28"/>
    <p:sldId id="384" r:id="rId29"/>
    <p:sldId id="385" r:id="rId30"/>
    <p:sldId id="386" r:id="rId31"/>
    <p:sldId id="419" r:id="rId32"/>
  </p:sldIdLst>
  <p:sldSz cx="9144000" cy="6858000" type="screen4x3"/>
  <p:notesSz cx="7010400" cy="93726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FFF00"/>
    <a:srgbClr val="FF9900"/>
    <a:srgbClr val="FF9933"/>
    <a:srgbClr val="0049CC"/>
    <a:srgbClr val="660033"/>
    <a:srgbClr val="0000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64" autoAdjust="0"/>
    <p:restoredTop sz="94660" autoAdjust="0"/>
  </p:normalViewPr>
  <p:slideViewPr>
    <p:cSldViewPr>
      <p:cViewPr>
        <p:scale>
          <a:sx n="75" d="100"/>
          <a:sy n="75" d="100"/>
        </p:scale>
        <p:origin x="-16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p:scale>
          <a:sx n="66" d="100"/>
          <a:sy n="66" d="100"/>
        </p:scale>
        <p:origin x="-2262" y="216"/>
      </p:cViewPr>
      <p:guideLst>
        <p:guide orient="horz" pos="2953"/>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1" y="0"/>
            <a:ext cx="3038317" cy="46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734" tIns="46868" rIns="93734" bIns="46868" numCol="1" anchor="t" anchorCtr="0" compatLnSpc="1">
            <a:prstTxWarp prst="textNoShape">
              <a:avLst/>
            </a:prstTxWarp>
          </a:bodyPr>
          <a:lstStyle>
            <a:lvl1pPr defTabSz="937827" eaLnBrk="1" hangingPunct="1">
              <a:defRPr sz="1200" smtClean="0"/>
            </a:lvl1pPr>
          </a:lstStyle>
          <a:p>
            <a:pPr>
              <a:defRPr/>
            </a:pPr>
            <a:endParaRPr lang="en-US"/>
          </a:p>
        </p:txBody>
      </p:sp>
      <p:sp>
        <p:nvSpPr>
          <p:cNvPr id="14339" name="Rectangle 3"/>
          <p:cNvSpPr>
            <a:spLocks noGrp="1" noChangeArrowheads="1"/>
          </p:cNvSpPr>
          <p:nvPr>
            <p:ph type="dt" sz="quarter" idx="1"/>
          </p:nvPr>
        </p:nvSpPr>
        <p:spPr bwMode="auto">
          <a:xfrm>
            <a:off x="3972083" y="0"/>
            <a:ext cx="3038317" cy="46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734" tIns="46868" rIns="93734" bIns="46868" numCol="1" anchor="t" anchorCtr="0" compatLnSpc="1">
            <a:prstTxWarp prst="textNoShape">
              <a:avLst/>
            </a:prstTxWarp>
          </a:bodyPr>
          <a:lstStyle>
            <a:lvl1pPr algn="r" defTabSz="937827" eaLnBrk="1" hangingPunct="1">
              <a:defRPr sz="1200" smtClean="0"/>
            </a:lvl1pPr>
          </a:lstStyle>
          <a:p>
            <a:pPr>
              <a:defRPr/>
            </a:pPr>
            <a:endParaRPr lang="en-US"/>
          </a:p>
        </p:txBody>
      </p:sp>
      <p:sp>
        <p:nvSpPr>
          <p:cNvPr id="14340" name="Rectangle 4"/>
          <p:cNvSpPr>
            <a:spLocks noGrp="1" noChangeArrowheads="1"/>
          </p:cNvSpPr>
          <p:nvPr>
            <p:ph type="ftr" sz="quarter" idx="2"/>
          </p:nvPr>
        </p:nvSpPr>
        <p:spPr bwMode="auto">
          <a:xfrm>
            <a:off x="1" y="8904531"/>
            <a:ext cx="3038317" cy="46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734" tIns="46868" rIns="93734" bIns="46868" numCol="1" anchor="b" anchorCtr="0" compatLnSpc="1">
            <a:prstTxWarp prst="textNoShape">
              <a:avLst/>
            </a:prstTxWarp>
          </a:bodyPr>
          <a:lstStyle>
            <a:lvl1pPr defTabSz="937827" eaLnBrk="1" hangingPunct="1">
              <a:defRPr sz="1200" smtClean="0"/>
            </a:lvl1pPr>
          </a:lstStyle>
          <a:p>
            <a:pPr>
              <a:defRPr/>
            </a:pPr>
            <a:endParaRPr lang="en-US"/>
          </a:p>
        </p:txBody>
      </p:sp>
      <p:sp>
        <p:nvSpPr>
          <p:cNvPr id="14341" name="Rectangle 5"/>
          <p:cNvSpPr>
            <a:spLocks noGrp="1" noChangeArrowheads="1"/>
          </p:cNvSpPr>
          <p:nvPr>
            <p:ph type="sldNum" sz="quarter" idx="3"/>
          </p:nvPr>
        </p:nvSpPr>
        <p:spPr bwMode="auto">
          <a:xfrm>
            <a:off x="3972083" y="8904531"/>
            <a:ext cx="3038317" cy="468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734" tIns="46868" rIns="93734" bIns="46868" numCol="1" anchor="b" anchorCtr="0" compatLnSpc="1">
            <a:prstTxWarp prst="textNoShape">
              <a:avLst/>
            </a:prstTxWarp>
          </a:bodyPr>
          <a:lstStyle>
            <a:lvl1pPr algn="r" defTabSz="937827" eaLnBrk="1" hangingPunct="1">
              <a:defRPr sz="1200" smtClean="0"/>
            </a:lvl1pPr>
          </a:lstStyle>
          <a:p>
            <a:pPr>
              <a:defRPr/>
            </a:pPr>
            <a:fld id="{F27449A1-75BD-4729-9A93-07904468A3F9}" type="slidenum">
              <a:rPr lang="en-US"/>
              <a:pPr>
                <a:defRPr/>
              </a:pPr>
              <a:t>‹#›</a:t>
            </a:fld>
            <a:endParaRPr lang="en-US"/>
          </a:p>
        </p:txBody>
      </p:sp>
    </p:spTree>
    <p:extLst>
      <p:ext uri="{BB962C8B-B14F-4D97-AF65-F5344CB8AC3E}">
        <p14:creationId xmlns:p14="http://schemas.microsoft.com/office/powerpoint/2010/main" val="31826441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47861" cy="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3" tIns="45998" rIns="91993" bIns="45998" numCol="1" anchor="t" anchorCtr="0" compatLnSpc="1">
            <a:prstTxWarp prst="textNoShape">
              <a:avLst/>
            </a:prstTxWarp>
          </a:bodyPr>
          <a:lstStyle>
            <a:lvl1pPr eaLnBrk="1" hangingPunct="1">
              <a:defRPr sz="1200" smtClean="0"/>
            </a:lvl1pPr>
          </a:lstStyle>
          <a:p>
            <a:pPr>
              <a:defRPr/>
            </a:pPr>
            <a:endParaRPr lang="en-US"/>
          </a:p>
        </p:txBody>
      </p:sp>
      <p:sp>
        <p:nvSpPr>
          <p:cNvPr id="91139" name="Rectangle 3"/>
          <p:cNvSpPr>
            <a:spLocks noGrp="1" noChangeArrowheads="1"/>
          </p:cNvSpPr>
          <p:nvPr>
            <p:ph type="dt" idx="1"/>
          </p:nvPr>
        </p:nvSpPr>
        <p:spPr bwMode="auto">
          <a:xfrm>
            <a:off x="3962539" y="0"/>
            <a:ext cx="3047861" cy="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3" tIns="45998" rIns="91993" bIns="45998" numCol="1" anchor="t" anchorCtr="0" compatLnSpc="1">
            <a:prstTxWarp prst="textNoShape">
              <a:avLst/>
            </a:prstTxWarp>
          </a:bodyPr>
          <a:lstStyle>
            <a:lvl1pPr algn="r" eaLnBrk="1" hangingPunct="1">
              <a:defRPr sz="1200" smtClean="0"/>
            </a:lvl1pPr>
          </a:lstStyle>
          <a:p>
            <a:pPr>
              <a:defRPr/>
            </a:pPr>
            <a:endParaRPr lang="en-US"/>
          </a:p>
        </p:txBody>
      </p:sp>
      <p:sp>
        <p:nvSpPr>
          <p:cNvPr id="35844" name="Rectangle 4"/>
          <p:cNvSpPr>
            <a:spLocks noGrp="1" noRot="1" noChangeAspect="1" noChangeArrowheads="1" noTextEdit="1"/>
          </p:cNvSpPr>
          <p:nvPr>
            <p:ph type="sldImg" idx="2"/>
          </p:nvPr>
        </p:nvSpPr>
        <p:spPr bwMode="auto">
          <a:xfrm>
            <a:off x="1149350" y="690563"/>
            <a:ext cx="4713288" cy="353536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1141" name="Rectangle 5"/>
          <p:cNvSpPr>
            <a:spLocks noGrp="1" noChangeArrowheads="1"/>
          </p:cNvSpPr>
          <p:nvPr>
            <p:ph type="body" sz="quarter" idx="3"/>
          </p:nvPr>
        </p:nvSpPr>
        <p:spPr bwMode="auto">
          <a:xfrm>
            <a:off x="914678" y="4454671"/>
            <a:ext cx="5181046" cy="4227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3" tIns="45998" rIns="91993" bIns="4599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1142" name="Rectangle 6"/>
          <p:cNvSpPr>
            <a:spLocks noGrp="1" noChangeArrowheads="1"/>
          </p:cNvSpPr>
          <p:nvPr>
            <p:ph type="ftr" sz="quarter" idx="4"/>
          </p:nvPr>
        </p:nvSpPr>
        <p:spPr bwMode="auto">
          <a:xfrm>
            <a:off x="0" y="8910943"/>
            <a:ext cx="3047861" cy="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3" tIns="45998" rIns="91993" bIns="45998" numCol="1" anchor="b" anchorCtr="0" compatLnSpc="1">
            <a:prstTxWarp prst="textNoShape">
              <a:avLst/>
            </a:prstTxWarp>
          </a:bodyPr>
          <a:lstStyle>
            <a:lvl1pPr eaLnBrk="1" hangingPunct="1">
              <a:defRPr sz="1200" smtClean="0"/>
            </a:lvl1pPr>
          </a:lstStyle>
          <a:p>
            <a:pPr>
              <a:defRPr/>
            </a:pPr>
            <a:endParaRPr lang="en-US"/>
          </a:p>
        </p:txBody>
      </p:sp>
      <p:sp>
        <p:nvSpPr>
          <p:cNvPr id="91143" name="Rectangle 7"/>
          <p:cNvSpPr>
            <a:spLocks noGrp="1" noChangeArrowheads="1"/>
          </p:cNvSpPr>
          <p:nvPr>
            <p:ph type="sldNum" sz="quarter" idx="5"/>
          </p:nvPr>
        </p:nvSpPr>
        <p:spPr bwMode="auto">
          <a:xfrm>
            <a:off x="3962539" y="8910943"/>
            <a:ext cx="3047861" cy="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3" tIns="45998" rIns="91993" bIns="45998" numCol="1" anchor="b" anchorCtr="0" compatLnSpc="1">
            <a:prstTxWarp prst="textNoShape">
              <a:avLst/>
            </a:prstTxWarp>
          </a:bodyPr>
          <a:lstStyle>
            <a:lvl1pPr algn="r" eaLnBrk="1" hangingPunct="1">
              <a:defRPr sz="1200" smtClean="0"/>
            </a:lvl1pPr>
          </a:lstStyle>
          <a:p>
            <a:pPr>
              <a:defRPr/>
            </a:pPr>
            <a:fld id="{BADD9EF4-8D9D-49F9-8F75-CE513A7D33C8}" type="slidenum">
              <a:rPr lang="en-US"/>
              <a:pPr>
                <a:defRPr/>
              </a:pPr>
              <a:t>‹#›</a:t>
            </a:fld>
            <a:endParaRPr lang="en-US"/>
          </a:p>
        </p:txBody>
      </p:sp>
    </p:spTree>
    <p:extLst>
      <p:ext uri="{BB962C8B-B14F-4D97-AF65-F5344CB8AC3E}">
        <p14:creationId xmlns:p14="http://schemas.microsoft.com/office/powerpoint/2010/main" val="1069861170"/>
      </p:ext>
    </p:extLst>
  </p:cSld>
  <p:clrMap bg1="lt1" tx1="dk1" bg2="lt2" tx2="dk2" accent1="accent1" accent2="accent2" accent3="accent3" accent4="accent4" accent5="accent5" accent6="accent6" hlink="hlink" folHlink="folHlink"/>
  <p:notesStyle>
    <a:lvl1pPr marL="2286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5715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2573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B0A3051C-6C2C-4DA0-BA6F-99B18DF5E5F4}" type="slidenum">
              <a:rPr lang="en-US"/>
              <a:pPr/>
              <a:t>1</a:t>
            </a:fld>
            <a:endParaRPr lang="en-US"/>
          </a:p>
        </p:txBody>
      </p:sp>
      <p:sp>
        <p:nvSpPr>
          <p:cNvPr id="36867" name="Rectangle 2"/>
          <p:cNvSpPr>
            <a:spLocks noGrp="1" noRot="1" noChangeAspect="1" noChangeArrowheads="1" noTextEdit="1"/>
          </p:cNvSpPr>
          <p:nvPr>
            <p:ph type="sldImg"/>
          </p:nvPr>
        </p:nvSpPr>
        <p:spPr>
          <a:xfrm>
            <a:off x="1162050" y="701675"/>
            <a:ext cx="4687888" cy="3516313"/>
          </a:xfrm>
          <a:ln/>
        </p:spPr>
      </p:sp>
      <p:sp>
        <p:nvSpPr>
          <p:cNvPr id="36868" name="Rectangle 3"/>
          <p:cNvSpPr>
            <a:spLocks noGrp="1" noChangeArrowheads="1"/>
          </p:cNvSpPr>
          <p:nvPr>
            <p:ph type="body" idx="1"/>
          </p:nvPr>
        </p:nvSpPr>
        <p:spPr>
          <a:xfrm>
            <a:off x="935357" y="4451464"/>
            <a:ext cx="5139688" cy="4219032"/>
          </a:xfrm>
          <a:noFill/>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1818D586-C488-424B-9741-D467BD4F2A8E}" type="slidenum">
              <a:rPr lang="en-US"/>
              <a:pPr/>
              <a:t>10</a:t>
            </a:fld>
            <a:endParaRPr lang="en-US"/>
          </a:p>
        </p:txBody>
      </p:sp>
      <p:sp>
        <p:nvSpPr>
          <p:cNvPr id="46083" name="Rectangle 2"/>
          <p:cNvSpPr>
            <a:spLocks noGrp="1" noRot="1" noChangeAspect="1" noChangeArrowheads="1" noTextEdit="1"/>
          </p:cNvSpPr>
          <p:nvPr>
            <p:ph type="sldImg"/>
          </p:nvPr>
        </p:nvSpPr>
        <p:spPr>
          <a:xfrm>
            <a:off x="1162050" y="701675"/>
            <a:ext cx="4687888" cy="3516313"/>
          </a:xfrm>
          <a:ln/>
        </p:spPr>
      </p:sp>
      <p:sp>
        <p:nvSpPr>
          <p:cNvPr id="46084" name="Rectangle 3"/>
          <p:cNvSpPr>
            <a:spLocks noGrp="1" noChangeArrowheads="1"/>
          </p:cNvSpPr>
          <p:nvPr>
            <p:ph type="body" idx="1"/>
          </p:nvPr>
        </p:nvSpPr>
        <p:spPr>
          <a:xfrm>
            <a:off x="609254" y="4913121"/>
            <a:ext cx="5699628" cy="2000514"/>
          </a:xfrm>
          <a:noFill/>
          <a:ln>
            <a:solidFill>
              <a:schemeClr val="tx1"/>
            </a:solidFill>
            <a:miter lim="800000"/>
            <a:headEnd/>
            <a:tailEnd/>
          </a:ln>
        </p:spPr>
        <p:txBody>
          <a:bodyPr/>
          <a:lstStyle/>
          <a:p>
            <a:pPr eaLnBrk="1" hangingPunct="1"/>
            <a:r>
              <a:rPr lang="en-US" sz="1400" b="1">
                <a:latin typeface="Garamond" pitchFamily="18" charset="0"/>
              </a:rPr>
              <a:t>Meanwhile, also in Rheims, was John Baptist de La Salle, a man with a plan that does not include creating a system of schools for children of poor and working-class parents….but a man who is deeply committed to doing what he perceives to be God’s will for his life…</a:t>
            </a:r>
          </a:p>
          <a:p>
            <a:pPr eaLnBrk="1" hangingPunct="1"/>
            <a:endParaRPr lang="en-US" sz="1400" b="1">
              <a:latin typeface="Garamond" pitchFamily="18" charset="0"/>
            </a:endParaRPr>
          </a:p>
          <a:p>
            <a:pPr algn="ctr" eaLnBrk="1" hangingPunct="1"/>
            <a:r>
              <a:rPr lang="en-US" sz="1400" b="1" i="1">
                <a:latin typeface="Garamond" pitchFamily="18" charset="0"/>
              </a:rPr>
              <a:t>-- next slide --</a:t>
            </a:r>
          </a:p>
          <a:p>
            <a:pPr eaLnBrk="1" hangingPunct="1"/>
            <a:endParaRPr lang="en-US" sz="1400" b="1" i="1">
              <a:latin typeface="Garamond"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F075FC5F-C891-4D0E-B804-79D9AC99C116}" type="slidenum">
              <a:rPr lang="en-US"/>
              <a:pPr/>
              <a:t>11</a:t>
            </a:fld>
            <a:endParaRPr lang="en-US"/>
          </a:p>
        </p:txBody>
      </p:sp>
      <p:sp>
        <p:nvSpPr>
          <p:cNvPr id="47107" name="Rectangle 2"/>
          <p:cNvSpPr>
            <a:spLocks noGrp="1" noRot="1" noChangeAspect="1" noChangeArrowheads="1" noTextEdit="1"/>
          </p:cNvSpPr>
          <p:nvPr>
            <p:ph type="sldImg"/>
          </p:nvPr>
        </p:nvSpPr>
        <p:spPr>
          <a:xfrm>
            <a:off x="1162050" y="703263"/>
            <a:ext cx="4686300" cy="3514725"/>
          </a:xfrm>
          <a:ln/>
        </p:spPr>
      </p:sp>
      <p:sp>
        <p:nvSpPr>
          <p:cNvPr id="47108" name="Rectangle 3"/>
          <p:cNvSpPr>
            <a:spLocks noGrp="1" noChangeArrowheads="1"/>
          </p:cNvSpPr>
          <p:nvPr>
            <p:ph type="body" idx="1"/>
          </p:nvPr>
        </p:nvSpPr>
        <p:spPr>
          <a:xfrm>
            <a:off x="381778" y="4377728"/>
            <a:ext cx="6323200" cy="4534818"/>
          </a:xfrm>
          <a:noFill/>
          <a:ln>
            <a:solidFill>
              <a:schemeClr val="tx1"/>
            </a:solidFill>
            <a:miter lim="800000"/>
            <a:headEnd/>
            <a:tailEnd/>
          </a:ln>
        </p:spPr>
        <p:txBody>
          <a:bodyPr/>
          <a:lstStyle/>
          <a:p>
            <a:pPr eaLnBrk="1" hangingPunct="1">
              <a:lnSpc>
                <a:spcPct val="90000"/>
              </a:lnSpc>
            </a:pPr>
            <a:r>
              <a:rPr lang="en-US" b="1" smtClean="0">
                <a:latin typeface="Garamond" pitchFamily="18" charset="0"/>
              </a:rPr>
              <a:t>We all have experienced the “howevers”…..</a:t>
            </a:r>
          </a:p>
          <a:p>
            <a:pPr eaLnBrk="1" hangingPunct="1">
              <a:lnSpc>
                <a:spcPct val="90000"/>
              </a:lnSpc>
            </a:pPr>
            <a:endParaRPr lang="en-US" b="1" smtClean="0">
              <a:latin typeface="Garamond" pitchFamily="18" charset="0"/>
            </a:endParaRPr>
          </a:p>
          <a:p>
            <a:pPr eaLnBrk="1" hangingPunct="1">
              <a:lnSpc>
                <a:spcPct val="90000"/>
              </a:lnSpc>
            </a:pPr>
            <a:r>
              <a:rPr lang="en-US" sz="1000"/>
              <a:t>Other than his parents dying unexpectedly, De La Salle’s life had unfolded mostly according to plan up until his ordination.  Even the untimely death of his parents, which required him to take a break from his seminary studies for a time to care for his younger siblings and put the family affairs in order, did not throw him off for long.  He resumed his seminary studies in Rheims and was ordained at age 27.  After ordination, however…</a:t>
            </a:r>
          </a:p>
          <a:p>
            <a:pPr eaLnBrk="1" hangingPunct="1">
              <a:lnSpc>
                <a:spcPct val="90000"/>
              </a:lnSpc>
            </a:pPr>
            <a:endParaRPr lang="en-US" sz="1000"/>
          </a:p>
          <a:p>
            <a:pPr lvl="1" eaLnBrk="1" hangingPunct="1">
              <a:lnSpc>
                <a:spcPct val="90000"/>
              </a:lnSpc>
              <a:buFontTx/>
              <a:buChar char="•"/>
            </a:pPr>
            <a:r>
              <a:rPr lang="en-US" sz="1000"/>
              <a:t>His spiritual director died, leaving him the care of a group of sisters in Rheims who ran a school for poor girls…</a:t>
            </a:r>
          </a:p>
          <a:p>
            <a:pPr lvl="1" eaLnBrk="1" hangingPunct="1">
              <a:lnSpc>
                <a:spcPct val="90000"/>
              </a:lnSpc>
              <a:buFontTx/>
              <a:buChar char="•"/>
            </a:pPr>
            <a:r>
              <a:rPr lang="en-US" sz="1000"/>
              <a:t>While visiting these sisters at their convent, he met Adrien Nyel, who had come to visit the sisters to get help opening a school for poor boys.  The sisters encouraged him to speak with De La Salle…</a:t>
            </a:r>
          </a:p>
          <a:p>
            <a:pPr lvl="1" eaLnBrk="1" hangingPunct="1">
              <a:lnSpc>
                <a:spcPct val="90000"/>
              </a:lnSpc>
              <a:buFontTx/>
              <a:buChar char="•"/>
            </a:pPr>
            <a:r>
              <a:rPr lang="en-US" sz="1000"/>
              <a:t>After one school opened, the demand grew for another school, so a second opened…</a:t>
            </a:r>
          </a:p>
          <a:p>
            <a:pPr lvl="1" eaLnBrk="1" hangingPunct="1">
              <a:lnSpc>
                <a:spcPct val="90000"/>
              </a:lnSpc>
              <a:buFontTx/>
              <a:buChar char="•"/>
            </a:pPr>
            <a:r>
              <a:rPr lang="en-US" sz="1000"/>
              <a:t>Nyel soon left to open other schools in other towns.  De La Salle was left to care for the schools, which were staffed by teachers who were not well-trained, well-mannered, or well-versed in their religious truths…</a:t>
            </a:r>
          </a:p>
          <a:p>
            <a:pPr lvl="1" eaLnBrk="1" hangingPunct="1">
              <a:lnSpc>
                <a:spcPct val="90000"/>
              </a:lnSpc>
              <a:buFontTx/>
              <a:buChar char="•"/>
            </a:pPr>
            <a:r>
              <a:rPr lang="en-US" sz="1000"/>
              <a:t>De La Salle began working with these teachers, encouraging them to trust in God, that God would provide for them.  They eventually challenged him, noting that, should the schools close, De La Salle would be OK (as a priest, a canon, and a person with quite a family inheritance) while they would find themselves on the streets…</a:t>
            </a:r>
          </a:p>
          <a:p>
            <a:pPr lvl="1" eaLnBrk="1" hangingPunct="1">
              <a:lnSpc>
                <a:spcPct val="90000"/>
              </a:lnSpc>
              <a:buFontTx/>
              <a:buChar char="•"/>
            </a:pPr>
            <a:r>
              <a:rPr lang="en-US" sz="1000"/>
              <a:t>Ultimately, De La Salle gave away much of his wealth to purchase food for the local people in a famine, and he took vows with 12 teachers, forming the original “Brothers.”  This commitment took place in 1694 – only 15 years after the first school opened.</a:t>
            </a:r>
          </a:p>
          <a:p>
            <a:pPr lvl="1" eaLnBrk="1" hangingPunct="1">
              <a:lnSpc>
                <a:spcPct val="90000"/>
              </a:lnSpc>
              <a:buFontTx/>
              <a:buChar char="•"/>
            </a:pPr>
            <a:endParaRPr lang="en-US" sz="1000"/>
          </a:p>
          <a:p>
            <a:pPr eaLnBrk="1" hangingPunct="1">
              <a:lnSpc>
                <a:spcPct val="90000"/>
              </a:lnSpc>
            </a:pPr>
            <a:r>
              <a:rPr lang="en-US" sz="1000"/>
              <a:t>The point here is that his life unfolded in a way that he had not anticipated, leading him to his unique understanding of God’s providence in our lives – a faith perspective that has a serious impact on our work to this very day…</a:t>
            </a:r>
            <a:endParaRPr lang="en-US" b="1" smtClean="0">
              <a:latin typeface="Garamond" pitchFamily="18" charset="0"/>
            </a:endParaRPr>
          </a:p>
          <a:p>
            <a:pPr eaLnBrk="1" hangingPunct="1">
              <a:lnSpc>
                <a:spcPct val="90000"/>
              </a:lnSpc>
            </a:pPr>
            <a:endParaRPr lang="en-US" b="1" smtClean="0">
              <a:latin typeface="Garamond" pitchFamily="18" charset="0"/>
            </a:endParaRPr>
          </a:p>
          <a:p>
            <a:pPr algn="ctr" eaLnBrk="1" hangingPunct="1">
              <a:lnSpc>
                <a:spcPct val="90000"/>
              </a:lnSpc>
            </a:pPr>
            <a:r>
              <a:rPr lang="en-US" b="1" i="1" smtClean="0">
                <a:latin typeface="Garamond" pitchFamily="18" charset="0"/>
              </a:rPr>
              <a:t>-- next slide --</a:t>
            </a:r>
          </a:p>
          <a:p>
            <a:pPr eaLnBrk="1" hangingPunct="1">
              <a:lnSpc>
                <a:spcPct val="90000"/>
              </a:lnSpc>
            </a:pPr>
            <a:endParaRPr lang="en-US" b="1" smtClean="0">
              <a:latin typeface="Garamond"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74BEFE4C-19C2-4489-B986-92D975B316A6}" type="slidenum">
              <a:rPr lang="en-US"/>
              <a:pPr/>
              <a:t>12</a:t>
            </a:fld>
            <a:endParaRPr lang="en-US"/>
          </a:p>
        </p:txBody>
      </p:sp>
      <p:sp>
        <p:nvSpPr>
          <p:cNvPr id="48131" name="Rectangle 2"/>
          <p:cNvSpPr>
            <a:spLocks noGrp="1" noRot="1" noChangeAspect="1" noChangeArrowheads="1" noTextEdit="1"/>
          </p:cNvSpPr>
          <p:nvPr>
            <p:ph type="sldImg"/>
          </p:nvPr>
        </p:nvSpPr>
        <p:spPr>
          <a:xfrm>
            <a:off x="1162050" y="701675"/>
            <a:ext cx="4687888" cy="3516313"/>
          </a:xfrm>
          <a:ln/>
        </p:spPr>
      </p:sp>
      <p:sp>
        <p:nvSpPr>
          <p:cNvPr id="48132" name="Rectangle 3"/>
          <p:cNvSpPr>
            <a:spLocks noGrp="1" noChangeArrowheads="1"/>
          </p:cNvSpPr>
          <p:nvPr>
            <p:ph type="body" idx="1"/>
          </p:nvPr>
        </p:nvSpPr>
        <p:spPr>
          <a:xfrm>
            <a:off x="609255" y="4687102"/>
            <a:ext cx="5607365" cy="4074764"/>
          </a:xfrm>
          <a:noFill/>
          <a:ln>
            <a:solidFill>
              <a:schemeClr val="tx1"/>
            </a:solidFill>
            <a:miter lim="800000"/>
            <a:headEnd/>
            <a:tailEnd/>
          </a:ln>
        </p:spPr>
        <p:txBody>
          <a:bodyPr/>
          <a:lstStyle/>
          <a:p>
            <a:pPr eaLnBrk="1" hangingPunct="1">
              <a:lnSpc>
                <a:spcPct val="90000"/>
              </a:lnSpc>
            </a:pPr>
            <a:r>
              <a:rPr lang="en-US" sz="1400" b="1">
                <a:latin typeface="Garamond" pitchFamily="18" charset="0"/>
              </a:rPr>
              <a:t>Each “circumstance” is really an opportunity – drawing De La Salle deeper and deeper into this commitment to establishing a system of schools</a:t>
            </a:r>
          </a:p>
          <a:p>
            <a:pPr eaLnBrk="1" hangingPunct="1">
              <a:lnSpc>
                <a:spcPct val="90000"/>
              </a:lnSpc>
            </a:pPr>
            <a:endParaRPr lang="en-US" sz="1400" b="1">
              <a:latin typeface="Garamond" pitchFamily="18" charset="0"/>
            </a:endParaRPr>
          </a:p>
          <a:p>
            <a:pPr eaLnBrk="1" hangingPunct="1">
              <a:lnSpc>
                <a:spcPct val="90000"/>
              </a:lnSpc>
            </a:pPr>
            <a:r>
              <a:rPr lang="en-US" sz="1400" b="1">
                <a:latin typeface="Garamond" pitchFamily="18" charset="0"/>
              </a:rPr>
              <a:t>Ultimately, these events challenge De La Salle to rely on the providence of God to a degree that he never had before – he had always called others to trust in God’s goodness, but he had lived a fairly comfortable life up to this point.  This evolving venture, however, was risky – uncertain – fledgling…</a:t>
            </a:r>
          </a:p>
          <a:p>
            <a:pPr eaLnBrk="1" hangingPunct="1">
              <a:lnSpc>
                <a:spcPct val="90000"/>
              </a:lnSpc>
            </a:pPr>
            <a:endParaRPr lang="en-US" sz="1400" b="1">
              <a:latin typeface="Garamond" pitchFamily="18" charset="0"/>
            </a:endParaRPr>
          </a:p>
          <a:p>
            <a:pPr eaLnBrk="1" hangingPunct="1">
              <a:lnSpc>
                <a:spcPct val="90000"/>
              </a:lnSpc>
            </a:pPr>
            <a:r>
              <a:rPr lang="en-US" sz="1400" b="1">
                <a:latin typeface="Garamond" pitchFamily="18" charset="0"/>
              </a:rPr>
              <a:t>It is in retrospect that De La Salle notices clearly in faith the hand of God in all this craziness – in the funny, unanticipated twists and turns his life has taken</a:t>
            </a:r>
          </a:p>
          <a:p>
            <a:pPr eaLnBrk="1" hangingPunct="1">
              <a:lnSpc>
                <a:spcPct val="90000"/>
              </a:lnSpc>
            </a:pPr>
            <a:endParaRPr lang="en-US" sz="1400" b="1">
              <a:latin typeface="Garamond" pitchFamily="18" charset="0"/>
            </a:endParaRPr>
          </a:p>
          <a:p>
            <a:pPr eaLnBrk="1" hangingPunct="1">
              <a:lnSpc>
                <a:spcPct val="90000"/>
              </a:lnSpc>
            </a:pPr>
            <a:r>
              <a:rPr lang="en-US" sz="1400" b="1">
                <a:latin typeface="Garamond" pitchFamily="18" charset="0"/>
              </a:rPr>
              <a:t>Focus on the step-by-step nature of the call….</a:t>
            </a:r>
          </a:p>
          <a:p>
            <a:pPr eaLnBrk="1" hangingPunct="1">
              <a:lnSpc>
                <a:spcPct val="90000"/>
              </a:lnSpc>
            </a:pPr>
            <a:endParaRPr lang="en-US" sz="1400" b="1">
              <a:latin typeface="Garamond" pitchFamily="18" charset="0"/>
            </a:endParaRPr>
          </a:p>
          <a:p>
            <a:pPr algn="ctr" eaLnBrk="1" hangingPunct="1">
              <a:lnSpc>
                <a:spcPct val="90000"/>
              </a:lnSpc>
            </a:pPr>
            <a:r>
              <a:rPr lang="en-US" sz="1400" b="1">
                <a:latin typeface="Garamond" pitchFamily="18" charset="0"/>
              </a:rPr>
              <a:t>-- next slide --</a:t>
            </a:r>
          </a:p>
          <a:p>
            <a:pPr eaLnBrk="1" hangingPunct="1">
              <a:lnSpc>
                <a:spcPct val="90000"/>
              </a:lnSpc>
            </a:pPr>
            <a:endParaRPr lang="en-US" sz="1400" b="1">
              <a:latin typeface="Garamond"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8D89E588-111A-4D6C-8E2C-6E4E72041162}" type="slidenum">
              <a:rPr lang="en-US"/>
              <a:pPr/>
              <a:t>13</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991033" y="7529178"/>
            <a:ext cx="5181046" cy="1306425"/>
          </a:xfrm>
          <a:noFill/>
        </p:spPr>
        <p:txBody>
          <a:bodyPr/>
          <a:lstStyle/>
          <a:p>
            <a:pPr eaLnBrk="1" hangingPunct="1"/>
            <a:r>
              <a:rPr lang="en-US" sz="1400"/>
              <a:t>There’s something about </a:t>
            </a:r>
            <a:r>
              <a:rPr lang="en-US" sz="1400" b="1" i="1"/>
              <a:t>timing.</a:t>
            </a:r>
            <a:r>
              <a:rPr lang="en-US" sz="1400"/>
              <a:t>  De La Salle was not ready to undertake this work when it was first proposed to him….I wonder who proposed this to him?</a:t>
            </a:r>
          </a:p>
          <a:p>
            <a:pPr eaLnBrk="1" hangingPunct="1"/>
            <a:endParaRPr lang="en-US" sz="1400"/>
          </a:p>
          <a:p>
            <a:pPr eaLnBrk="1" hangingPunct="1"/>
            <a:r>
              <a:rPr lang="en-US" sz="1400"/>
              <a:t>Initially, he “did not feel inclined toward it.”</a:t>
            </a:r>
          </a:p>
        </p:txBody>
      </p:sp>
      <p:sp>
        <p:nvSpPr>
          <p:cNvPr id="49157" name="Text Box 4"/>
          <p:cNvSpPr txBox="1">
            <a:spLocks noChangeArrowheads="1"/>
          </p:cNvSpPr>
          <p:nvPr/>
        </p:nvSpPr>
        <p:spPr bwMode="auto">
          <a:xfrm>
            <a:off x="914677" y="4622982"/>
            <a:ext cx="5410113" cy="2681779"/>
          </a:xfrm>
          <a:prstGeom prst="rect">
            <a:avLst/>
          </a:prstGeom>
          <a:solidFill>
            <a:srgbClr val="FFFF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993" tIns="45998" rIns="91993" bIns="45998">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just" eaLnBrk="1" hangingPunct="1">
              <a:spcBef>
                <a:spcPct val="20000"/>
              </a:spcBef>
              <a:buClr>
                <a:srgbClr val="FF9900"/>
              </a:buClr>
            </a:pPr>
            <a:r>
              <a:rPr lang="en-US" sz="1000" b="1">
                <a:solidFill>
                  <a:srgbClr val="CC0000"/>
                </a:solidFill>
                <a:latin typeface="Arial" charset="0"/>
              </a:rPr>
              <a:t>It was, because of these two events, the encounter with Monsieur Nyel and the proposal made to me by this lady (Madame de Croyeres), that I began to take care of the school for boys.  </a:t>
            </a:r>
            <a:r>
              <a:rPr lang="en-US" sz="1000" b="1" u="sng">
                <a:solidFill>
                  <a:srgbClr val="CC0000"/>
                </a:solidFill>
                <a:latin typeface="Arial" charset="0"/>
              </a:rPr>
              <a:t>I had not thought of doing this before, but not because others had not suggested that I do such work.</a:t>
            </a:r>
            <a:r>
              <a:rPr lang="en-US" sz="1000" b="1">
                <a:solidFill>
                  <a:srgbClr val="CC0000"/>
                </a:solidFill>
                <a:latin typeface="Arial" charset="0"/>
              </a:rPr>
              <a:t>  Several friends of Monsieur Roland had tried to inspire me in this direction, but the work had no appeal for me, and I did not feel inclined toward it. </a:t>
            </a:r>
            <a:r>
              <a:rPr lang="en-US" sz="1000" b="1" u="sng">
                <a:solidFill>
                  <a:srgbClr val="CC0000"/>
                </a:solidFill>
                <a:latin typeface="Arial" charset="0"/>
              </a:rPr>
              <a:t>And if I had ever thought</a:t>
            </a:r>
            <a:r>
              <a:rPr lang="en-US" sz="1000" b="1">
                <a:solidFill>
                  <a:srgbClr val="CC0000"/>
                </a:solidFill>
                <a:latin typeface="Arial" charset="0"/>
              </a:rPr>
              <a:t> that the care I took of the school masters, simply out of charity, would impose on me the duty of living with them, I would have stopped doing this.  For, naturally, I ranked lower than my valet those whom I was forced to employ in the schools, particularly in the beginning, and the very thought that it would be necessary to live with them would have been insupportable to me.</a:t>
            </a:r>
            <a:endParaRPr lang="en-US" sz="1000">
              <a:solidFill>
                <a:srgbClr val="CC0000"/>
              </a:solidFill>
              <a:latin typeface="Arial" charset="0"/>
            </a:endParaRPr>
          </a:p>
          <a:p>
            <a:pPr algn="just" eaLnBrk="1" hangingPunct="1">
              <a:spcBef>
                <a:spcPct val="30000"/>
              </a:spcBef>
            </a:pPr>
            <a:r>
              <a:rPr lang="en-US" altLang="en-US" sz="1000" b="1">
                <a:solidFill>
                  <a:srgbClr val="CC0000"/>
                </a:solidFill>
                <a:latin typeface="Arial" charset="0"/>
              </a:rPr>
              <a:t>….Apparently, then, it was for this reason that </a:t>
            </a:r>
            <a:r>
              <a:rPr lang="en-US" altLang="en-US" sz="1000" b="1" u="sng">
                <a:solidFill>
                  <a:srgbClr val="CC0000"/>
                </a:solidFill>
                <a:latin typeface="Arial" charset="0"/>
              </a:rPr>
              <a:t>God, who directs all things with wisdom and gentleness,</a:t>
            </a:r>
            <a:r>
              <a:rPr lang="en-US" altLang="en-US" sz="1000" b="1">
                <a:solidFill>
                  <a:srgbClr val="CC0000"/>
                </a:solidFill>
                <a:latin typeface="Arial" charset="0"/>
              </a:rPr>
              <a:t> and who is not accustomed to force the wills of [persons], but who wanted to lead me to take complete direction of the schools, did this, in a very imperceptible manner, and over a period of time, so that </a:t>
            </a:r>
            <a:r>
              <a:rPr lang="en-US" altLang="en-US" sz="1000" b="1" u="sng">
                <a:solidFill>
                  <a:srgbClr val="CC0000"/>
                </a:solidFill>
                <a:latin typeface="Arial" charset="0"/>
              </a:rPr>
              <a:t>one commitment led me into the next one without my having foreseen this in the beginning</a:t>
            </a:r>
            <a:r>
              <a:rPr lang="en-US" altLang="en-US" sz="1000" b="1">
                <a:solidFill>
                  <a:srgbClr val="CC0000"/>
                </a:solidFill>
                <a:latin typeface="Arial" charset="0"/>
              </a:rPr>
              <a:t>.  </a:t>
            </a:r>
          </a:p>
          <a:p>
            <a:pPr algn="r" eaLnBrk="1" hangingPunct="1">
              <a:spcBef>
                <a:spcPct val="30000"/>
              </a:spcBef>
            </a:pPr>
            <a:r>
              <a:rPr lang="en-US" altLang="en-US" sz="1000" b="1">
                <a:solidFill>
                  <a:srgbClr val="CC0000"/>
                </a:solidFill>
                <a:latin typeface="Arial" charset="0"/>
              </a:rPr>
              <a:t>-- from </a:t>
            </a:r>
            <a:r>
              <a:rPr lang="en-US" altLang="en-US" sz="1000" b="1" i="1">
                <a:solidFill>
                  <a:srgbClr val="CC0000"/>
                </a:solidFill>
                <a:latin typeface="Arial" charset="0"/>
              </a:rPr>
              <a:t>The Memoire on the Beginnings</a:t>
            </a:r>
            <a:endParaRPr lang="en-US" sz="1000" b="1" i="1">
              <a:solidFill>
                <a:srgbClr val="CC0000"/>
              </a:solidFill>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153D7C8E-E84D-435C-AB09-3CF691E62892}" type="slidenum">
              <a:rPr lang="en-US"/>
              <a:pPr/>
              <a:t>14</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xfrm>
            <a:off x="914678" y="4832973"/>
            <a:ext cx="5181046" cy="3848744"/>
          </a:xfrm>
          <a:noFill/>
        </p:spPr>
        <p:txBody>
          <a:bodyPr/>
          <a:lstStyle/>
          <a:p>
            <a:pPr eaLnBrk="1" hangingPunct="1"/>
            <a:r>
              <a:rPr lang="en-US" sz="1400"/>
              <a:t>Strong words!  De La Salle was a product of his upbringing.  Such work was unthinkable to him early on…it was not on his vocational radar screen.</a:t>
            </a:r>
          </a:p>
          <a:p>
            <a:pPr eaLnBrk="1" hangingPunct="1"/>
            <a:endParaRPr lang="en-US" sz="1400"/>
          </a:p>
          <a:p>
            <a:pPr eaLnBrk="1" hangingPunct="1"/>
            <a:r>
              <a:rPr lang="en-US" sz="1400"/>
              <a:t>So, in De La Salle’s mind, this is why God did not present it all to him at once…but little by little…</a:t>
            </a:r>
          </a:p>
          <a:p>
            <a:pPr eaLnBrk="1" hangingPunct="1"/>
            <a:endParaRPr lang="en-US"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05F4AC25-E56A-4F06-8197-017941986BAC}" type="slidenum">
              <a:rPr lang="en-US"/>
              <a:pPr/>
              <a:t>15</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914678" y="4832973"/>
            <a:ext cx="5181046" cy="3848744"/>
          </a:xfrm>
          <a:noFill/>
        </p:spPr>
        <p:txBody>
          <a:bodyPr/>
          <a:lstStyle/>
          <a:p>
            <a:pPr eaLnBrk="1" hangingPunct="1"/>
            <a:r>
              <a:rPr lang="en-US" sz="1400"/>
              <a:t>It is in hindsight – in the rear view mirror – that De La Salle sees clearly the hand of God in things.  This is why prayer is so absolutely important to De La Salle.  It is in prayer that he (and we) is able to look back and see things clearly.  It is what we are encouraged to do in varying ways as a normal part of our lives… </a:t>
            </a:r>
          </a:p>
          <a:p>
            <a:pPr eaLnBrk="1" hangingPunct="1"/>
            <a:endParaRPr lang="en-US" sz="1400"/>
          </a:p>
          <a:p>
            <a:pPr eaLnBrk="1" hangingPunct="1"/>
            <a:endParaRPr lang="en-US" sz="1400"/>
          </a:p>
          <a:p>
            <a:pPr eaLnBrk="1" hangingPunct="1"/>
            <a:endParaRPr lang="en-US" sz="1400"/>
          </a:p>
        </p:txBody>
      </p:sp>
      <p:sp>
        <p:nvSpPr>
          <p:cNvPr id="51205" name="Text Box 4"/>
          <p:cNvSpPr txBox="1">
            <a:spLocks noChangeArrowheads="1"/>
          </p:cNvSpPr>
          <p:nvPr/>
        </p:nvSpPr>
        <p:spPr bwMode="auto">
          <a:xfrm>
            <a:off x="838322" y="6453581"/>
            <a:ext cx="5410113" cy="2681779"/>
          </a:xfrm>
          <a:prstGeom prst="rect">
            <a:avLst/>
          </a:prstGeom>
          <a:solidFill>
            <a:srgbClr val="FFFF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993" tIns="45998" rIns="91993" bIns="45998">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just" eaLnBrk="1" hangingPunct="1">
              <a:spcBef>
                <a:spcPct val="20000"/>
              </a:spcBef>
              <a:buClr>
                <a:srgbClr val="FF9900"/>
              </a:buClr>
            </a:pPr>
            <a:r>
              <a:rPr lang="en-US" sz="1000" b="1">
                <a:solidFill>
                  <a:srgbClr val="CC0000"/>
                </a:solidFill>
                <a:latin typeface="Arial" charset="0"/>
              </a:rPr>
              <a:t>It was, because of these two events, the encounter with Monsieur Nyel and the proposal made to me by this lady (Madame de Croyeres), that I began to take care of the school for boys.  </a:t>
            </a:r>
            <a:r>
              <a:rPr lang="en-US" sz="1000" b="1" u="sng">
                <a:solidFill>
                  <a:srgbClr val="CC0000"/>
                </a:solidFill>
                <a:latin typeface="Arial" charset="0"/>
              </a:rPr>
              <a:t>I had not thought of doing this before, but not because others had not suggested that I do such work.</a:t>
            </a:r>
            <a:r>
              <a:rPr lang="en-US" sz="1000" b="1">
                <a:solidFill>
                  <a:srgbClr val="CC0000"/>
                </a:solidFill>
                <a:latin typeface="Arial" charset="0"/>
              </a:rPr>
              <a:t>  Several friends of Monsieur Roland had tried to inspire me in this direction, but the work had no appeal for me, and I did not feel inclined toward it. </a:t>
            </a:r>
            <a:r>
              <a:rPr lang="en-US" sz="1000" b="1" u="sng">
                <a:solidFill>
                  <a:srgbClr val="CC0000"/>
                </a:solidFill>
                <a:latin typeface="Arial" charset="0"/>
              </a:rPr>
              <a:t>And if I had ever thought</a:t>
            </a:r>
            <a:r>
              <a:rPr lang="en-US" sz="1000" b="1">
                <a:solidFill>
                  <a:srgbClr val="CC0000"/>
                </a:solidFill>
                <a:latin typeface="Arial" charset="0"/>
              </a:rPr>
              <a:t> that the care I took of the school masters, simply out of charity, would impose on me the duty of living with them, I would have stopped doing this.  For, naturally, I ranked lower than my valet those whom I was forced to employ in the schools, particularly in the beginning, and the very thought that it would be necessary to live with them would have been insupportable to me.</a:t>
            </a:r>
            <a:endParaRPr lang="en-US" sz="1000">
              <a:solidFill>
                <a:srgbClr val="CC0000"/>
              </a:solidFill>
              <a:latin typeface="Arial" charset="0"/>
            </a:endParaRPr>
          </a:p>
          <a:p>
            <a:pPr algn="just" eaLnBrk="1" hangingPunct="1">
              <a:spcBef>
                <a:spcPct val="30000"/>
              </a:spcBef>
            </a:pPr>
            <a:r>
              <a:rPr lang="en-US" altLang="en-US" sz="1000" b="1">
                <a:solidFill>
                  <a:srgbClr val="CC0000"/>
                </a:solidFill>
                <a:latin typeface="Arial" charset="0"/>
              </a:rPr>
              <a:t>….Apparently, then, it was for this reason that </a:t>
            </a:r>
            <a:r>
              <a:rPr lang="en-US" altLang="en-US" sz="1000" b="1" u="sng">
                <a:solidFill>
                  <a:srgbClr val="CC0000"/>
                </a:solidFill>
                <a:latin typeface="Arial" charset="0"/>
              </a:rPr>
              <a:t>God, who directs all things with wisdom and gentleness,</a:t>
            </a:r>
            <a:r>
              <a:rPr lang="en-US" altLang="en-US" sz="1000" b="1">
                <a:solidFill>
                  <a:srgbClr val="CC0000"/>
                </a:solidFill>
                <a:latin typeface="Arial" charset="0"/>
              </a:rPr>
              <a:t> and who is not accustomed to force the wills of [persons], but who wanted to lead me to take complete direction of the schools, did this, in a very imperceptible manner, and over a period of time, so that </a:t>
            </a:r>
            <a:r>
              <a:rPr lang="en-US" altLang="en-US" sz="1000" b="1" u="sng">
                <a:solidFill>
                  <a:srgbClr val="CC0000"/>
                </a:solidFill>
                <a:latin typeface="Arial" charset="0"/>
              </a:rPr>
              <a:t>one commitment led me into the next one without my having foreseen this in the beginning</a:t>
            </a:r>
            <a:r>
              <a:rPr lang="en-US" altLang="en-US" sz="1000" b="1">
                <a:solidFill>
                  <a:srgbClr val="CC0000"/>
                </a:solidFill>
                <a:latin typeface="Arial" charset="0"/>
              </a:rPr>
              <a:t>.  </a:t>
            </a:r>
          </a:p>
          <a:p>
            <a:pPr algn="r" eaLnBrk="1" hangingPunct="1">
              <a:spcBef>
                <a:spcPct val="30000"/>
              </a:spcBef>
            </a:pPr>
            <a:r>
              <a:rPr lang="en-US" altLang="en-US" sz="1000" b="1">
                <a:solidFill>
                  <a:srgbClr val="CC0000"/>
                </a:solidFill>
                <a:latin typeface="Arial" charset="0"/>
              </a:rPr>
              <a:t>-- from </a:t>
            </a:r>
            <a:r>
              <a:rPr lang="en-US" altLang="en-US" sz="1000" b="1" i="1">
                <a:solidFill>
                  <a:srgbClr val="CC0000"/>
                </a:solidFill>
                <a:latin typeface="Arial" charset="0"/>
              </a:rPr>
              <a:t>The Memoire on the Beginnings</a:t>
            </a:r>
            <a:endParaRPr lang="en-US" sz="1000" b="1" i="1">
              <a:solidFill>
                <a:srgbClr val="CC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FD3FE94F-4A3D-4917-A08A-48A10A6BE10A}" type="slidenum">
              <a:rPr lang="en-US"/>
              <a:pPr/>
              <a:t>16</a:t>
            </a:fld>
            <a:endParaRPr lang="en-US"/>
          </a:p>
        </p:txBody>
      </p:sp>
      <p:sp>
        <p:nvSpPr>
          <p:cNvPr id="52227" name="Rectangle 2"/>
          <p:cNvSpPr>
            <a:spLocks noGrp="1" noRot="1" noChangeAspect="1" noChangeArrowheads="1" noTextEdit="1"/>
          </p:cNvSpPr>
          <p:nvPr>
            <p:ph type="sldImg"/>
          </p:nvPr>
        </p:nvSpPr>
        <p:spPr>
          <a:xfrm>
            <a:off x="1162050" y="701675"/>
            <a:ext cx="4687888" cy="3516313"/>
          </a:xfrm>
          <a:ln/>
        </p:spPr>
      </p:sp>
      <p:sp>
        <p:nvSpPr>
          <p:cNvPr id="52228" name="Rectangle 3"/>
          <p:cNvSpPr>
            <a:spLocks noGrp="1" noChangeArrowheads="1"/>
          </p:cNvSpPr>
          <p:nvPr>
            <p:ph type="body" idx="1"/>
          </p:nvPr>
        </p:nvSpPr>
        <p:spPr>
          <a:xfrm>
            <a:off x="609255" y="4762442"/>
            <a:ext cx="5715535" cy="3993012"/>
          </a:xfrm>
          <a:noFill/>
        </p:spPr>
        <p:txBody>
          <a:bodyPr lIns="92118" tIns="46061" rIns="92118" bIns="46061"/>
          <a:lstStyle/>
          <a:p>
            <a:pPr marL="234857" indent="-183731" algn="just" eaLnBrk="1" hangingPunct="1">
              <a:buFontTx/>
              <a:buChar char="•"/>
            </a:pPr>
            <a:r>
              <a:rPr lang="en-US" altLang="en-US" smtClean="0">
                <a:latin typeface="Arial" charset="0"/>
                <a:cs typeface="Arial" charset="0"/>
              </a:rPr>
              <a:t>De La Salle’s faith – a strong belief that God was calling him to this work – allowed him to seek new responses to the problems confronting the poor children who came to the schools for an education.</a:t>
            </a:r>
          </a:p>
          <a:p>
            <a:pPr marL="234857" indent="-183731" algn="just" eaLnBrk="1" hangingPunct="1">
              <a:buFontTx/>
              <a:buChar char="•"/>
            </a:pPr>
            <a:r>
              <a:rPr lang="en-US" altLang="en-US" smtClean="0">
                <a:latin typeface="Arial" charset="0"/>
                <a:cs typeface="Arial" charset="0"/>
              </a:rPr>
              <a:t>He believed that God would not desire the salvation of these young people without giving people like De La Salle the wherewithal to accomplish it.</a:t>
            </a:r>
          </a:p>
          <a:p>
            <a:pPr marL="234857" indent="-183731" algn="just" eaLnBrk="1" hangingPunct="1">
              <a:buFontTx/>
              <a:buChar char="•"/>
            </a:pPr>
            <a:endParaRPr lang="en-US" altLang="en-US" smtClean="0">
              <a:latin typeface="Arial" charset="0"/>
              <a:cs typeface="Arial" charset="0"/>
            </a:endParaRPr>
          </a:p>
          <a:p>
            <a:pPr marL="234857" indent="-183731" eaLnBrk="1" hangingPunct="1">
              <a:buFontTx/>
              <a:buChar char="•"/>
            </a:pPr>
            <a:r>
              <a:rPr lang="en-US" smtClean="0">
                <a:latin typeface="Arial" charset="0"/>
                <a:cs typeface="Arial" charset="0"/>
              </a:rPr>
              <a:t>De La Salle concludes the first point of his Second Meditation for the Time of Retreat with these words… </a:t>
            </a:r>
          </a:p>
          <a:p>
            <a:pPr marL="234857" indent="-183731" eaLnBrk="1" hangingPunct="1"/>
            <a:r>
              <a:rPr lang="en-US" b="1" i="1" smtClean="0">
                <a:latin typeface="Arial" charset="0"/>
                <a:cs typeface="Arial" charset="0"/>
              </a:rPr>
              <a:t>	“God has had the goodness to remedy so great a misfortune by the establishment of the Christian Schools, where the teaching is offered free of charge and entirely for the glory of God, where the children are kept all day, learn to read, to write, and their religion, and are always kept busy, so that when their parents want them to go to work, they are prepared for employment.</a:t>
            </a:r>
          </a:p>
          <a:p>
            <a:pPr marL="234857" indent="-183731" eaLnBrk="1" hangingPunct="1"/>
            <a:endParaRPr lang="en-US" altLang="en-US" b="1" i="1" smtClean="0">
              <a:latin typeface="Arial" charset="0"/>
              <a:cs typeface="Arial" charset="0"/>
            </a:endParaRPr>
          </a:p>
          <a:p>
            <a:pPr marL="234857" indent="-183731" eaLnBrk="1" hangingPunct="1"/>
            <a:r>
              <a:rPr lang="en-US" altLang="en-US" b="1" i="1" smtClean="0">
                <a:latin typeface="Arial" charset="0"/>
                <a:cs typeface="Arial" charset="0"/>
              </a:rPr>
              <a:t>	“Thank God, who has the goodness to employ you to procure such an important advantage for children.”</a:t>
            </a:r>
            <a:endParaRPr lang="en-US" altLang="en-US" smtClean="0">
              <a:latin typeface="Arial" charset="0"/>
              <a:cs typeface="Arial" charset="0"/>
            </a:endParaRPr>
          </a:p>
          <a:p>
            <a:pPr marL="234857" indent="-183731" algn="just" eaLnBrk="1" hangingPunct="1">
              <a:buFontTx/>
              <a:buChar char="•"/>
            </a:pPr>
            <a:endParaRPr lang="en-US" altLang="en-US" b="1"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35038" eaLnBrk="0" hangingPunct="0">
              <a:defRPr>
                <a:solidFill>
                  <a:schemeClr val="tx1"/>
                </a:solidFill>
                <a:latin typeface="Arial" charset="0"/>
              </a:defRPr>
            </a:lvl1pPr>
            <a:lvl2pPr marL="742950" indent="-285750" defTabSz="935038" eaLnBrk="0" hangingPunct="0">
              <a:defRPr>
                <a:solidFill>
                  <a:schemeClr val="tx1"/>
                </a:solidFill>
                <a:latin typeface="Arial" charset="0"/>
              </a:defRPr>
            </a:lvl2pPr>
            <a:lvl3pPr marL="1143000" indent="-228600" defTabSz="935038" eaLnBrk="0" hangingPunct="0">
              <a:defRPr>
                <a:solidFill>
                  <a:schemeClr val="tx1"/>
                </a:solidFill>
                <a:latin typeface="Arial" charset="0"/>
              </a:defRPr>
            </a:lvl3pPr>
            <a:lvl4pPr marL="1600200" indent="-228600" defTabSz="935038" eaLnBrk="0" hangingPunct="0">
              <a:defRPr>
                <a:solidFill>
                  <a:schemeClr val="tx1"/>
                </a:solidFill>
                <a:latin typeface="Arial" charset="0"/>
              </a:defRPr>
            </a:lvl4pPr>
            <a:lvl5pPr marL="2057400" indent="-228600" defTabSz="935038" eaLnBrk="0" hangingPunct="0">
              <a:defRPr>
                <a:solidFill>
                  <a:schemeClr val="tx1"/>
                </a:solidFill>
                <a:latin typeface="Arial" charset="0"/>
              </a:defRPr>
            </a:lvl5pPr>
            <a:lvl6pPr marL="2514600" indent="-228600" defTabSz="935038" eaLnBrk="0" fontAlgn="base" hangingPunct="0">
              <a:spcBef>
                <a:spcPct val="0"/>
              </a:spcBef>
              <a:spcAft>
                <a:spcPct val="0"/>
              </a:spcAft>
              <a:defRPr>
                <a:solidFill>
                  <a:schemeClr val="tx1"/>
                </a:solidFill>
                <a:latin typeface="Arial" charset="0"/>
              </a:defRPr>
            </a:lvl6pPr>
            <a:lvl7pPr marL="2971800" indent="-228600" defTabSz="935038" eaLnBrk="0" fontAlgn="base" hangingPunct="0">
              <a:spcBef>
                <a:spcPct val="0"/>
              </a:spcBef>
              <a:spcAft>
                <a:spcPct val="0"/>
              </a:spcAft>
              <a:defRPr>
                <a:solidFill>
                  <a:schemeClr val="tx1"/>
                </a:solidFill>
                <a:latin typeface="Arial" charset="0"/>
              </a:defRPr>
            </a:lvl7pPr>
            <a:lvl8pPr marL="3429000" indent="-228600" defTabSz="935038" eaLnBrk="0" fontAlgn="base" hangingPunct="0">
              <a:spcBef>
                <a:spcPct val="0"/>
              </a:spcBef>
              <a:spcAft>
                <a:spcPct val="0"/>
              </a:spcAft>
              <a:defRPr>
                <a:solidFill>
                  <a:schemeClr val="tx1"/>
                </a:solidFill>
                <a:latin typeface="Arial" charset="0"/>
              </a:defRPr>
            </a:lvl8pPr>
            <a:lvl9pPr marL="3886200" indent="-228600" defTabSz="935038" eaLnBrk="0" fontAlgn="base" hangingPunct="0">
              <a:spcBef>
                <a:spcPct val="0"/>
              </a:spcBef>
              <a:spcAft>
                <a:spcPct val="0"/>
              </a:spcAft>
              <a:defRPr>
                <a:solidFill>
                  <a:schemeClr val="tx1"/>
                </a:solidFill>
                <a:latin typeface="Arial" charset="0"/>
              </a:defRPr>
            </a:lvl9pPr>
          </a:lstStyle>
          <a:p>
            <a:pPr eaLnBrk="1" hangingPunct="1"/>
            <a:fld id="{D2195DF0-7DD4-4037-854A-676BC6C3A0CA}" type="slidenum">
              <a:rPr lang="en-US" smtClean="0"/>
              <a:pPr eaLnBrk="1" hangingPunct="1"/>
              <a:t>17</a:t>
            </a:fld>
            <a:endParaRPr lang="en-US" smtClean="0"/>
          </a:p>
        </p:txBody>
      </p:sp>
      <p:sp>
        <p:nvSpPr>
          <p:cNvPr id="63491" name="Rectangle 2"/>
          <p:cNvSpPr>
            <a:spLocks noGrp="1" noRot="1" noChangeAspect="1" noChangeArrowheads="1" noTextEdit="1"/>
          </p:cNvSpPr>
          <p:nvPr>
            <p:ph type="sldImg"/>
          </p:nvPr>
        </p:nvSpPr>
        <p:spPr>
          <a:xfrm>
            <a:off x="1149350" y="690563"/>
            <a:ext cx="4713288" cy="3535362"/>
          </a:xfrm>
          <a:ln/>
        </p:spPr>
      </p:sp>
      <p:sp>
        <p:nvSpPr>
          <p:cNvPr id="63492" name="Rectangle 3"/>
          <p:cNvSpPr>
            <a:spLocks noGrp="1" noChangeArrowheads="1"/>
          </p:cNvSpPr>
          <p:nvPr>
            <p:ph type="body" idx="1"/>
          </p:nvPr>
        </p:nvSpPr>
        <p:spPr>
          <a:xfrm>
            <a:off x="914400" y="4453909"/>
            <a:ext cx="5181600" cy="4227927"/>
          </a:xfrm>
          <a:noFill/>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E07811F6-106E-4967-BA83-6B7D7B652C04}" type="slidenum">
              <a:rPr lang="en-US"/>
              <a:pPr/>
              <a:t>18</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914678" y="4456273"/>
            <a:ext cx="5181046" cy="4225444"/>
          </a:xfrm>
          <a:noFill/>
        </p:spPr>
        <p:txBody>
          <a:bodyPr/>
          <a:lstStyle/>
          <a:p>
            <a:pPr eaLnBrk="1" hangingPunct="1"/>
            <a:r>
              <a:rPr lang="en-US" smtClean="0"/>
              <a:t>The Lasallian educational mission is often articulated in these words, which come from the Brothers’ Rule – the guide for their ministry and community life – and OUR guide for our ministry as well.</a:t>
            </a:r>
          </a:p>
          <a:p>
            <a:pPr eaLnBrk="1" hangingPunct="1"/>
            <a:endParaRPr lang="en-US" smtClean="0"/>
          </a:p>
          <a:p>
            <a:pPr eaLnBrk="1" hangingPunct="1"/>
            <a:r>
              <a:rPr lang="en-US" smtClean="0"/>
              <a:t>How many people have seen this statement before?</a:t>
            </a:r>
          </a:p>
          <a:p>
            <a:pPr eaLnBrk="1" hangingPunct="1"/>
            <a:endParaRPr lang="en-US" smtClean="0"/>
          </a:p>
          <a:p>
            <a:pPr eaLnBrk="1" hangingPunct="1"/>
            <a:r>
              <a:rPr lang="en-US" smtClean="0"/>
              <a:t>What words or phrases stand out for you in this statement?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7469A398-7C8D-408F-A24C-9238055FCBF2}" type="slidenum">
              <a:rPr lang="en-US"/>
              <a:pPr/>
              <a:t>19</a:t>
            </a:fld>
            <a:endParaRPr lang="en-US"/>
          </a:p>
        </p:txBody>
      </p:sp>
      <p:sp>
        <p:nvSpPr>
          <p:cNvPr id="55299" name="Rectangle 2"/>
          <p:cNvSpPr>
            <a:spLocks noGrp="1" noRot="1" noChangeAspect="1" noChangeArrowheads="1" noTextEdit="1"/>
          </p:cNvSpPr>
          <p:nvPr>
            <p:ph type="sldImg"/>
          </p:nvPr>
        </p:nvSpPr>
        <p:spPr>
          <a:xfrm>
            <a:off x="1162050" y="703263"/>
            <a:ext cx="4687888" cy="3516312"/>
          </a:xfrm>
          <a:ln/>
        </p:spPr>
      </p:sp>
      <p:sp>
        <p:nvSpPr>
          <p:cNvPr id="55300" name="Rectangle 3"/>
          <p:cNvSpPr>
            <a:spLocks noGrp="1" noChangeArrowheads="1"/>
          </p:cNvSpPr>
          <p:nvPr>
            <p:ph type="body" idx="1"/>
          </p:nvPr>
        </p:nvSpPr>
        <p:spPr>
          <a:xfrm>
            <a:off x="936948" y="5084639"/>
            <a:ext cx="5136505" cy="3592269"/>
          </a:xfrm>
          <a:noFill/>
        </p:spPr>
        <p:txBody>
          <a:bodyPr/>
          <a:lstStyle/>
          <a:p>
            <a:pPr marL="234857" indent="-234857" eaLnBrk="1" hangingPunct="1">
              <a:buFontTx/>
              <a:buChar char="•"/>
            </a:pPr>
            <a:r>
              <a:rPr lang="en-US" altLang="en-US" smtClean="0"/>
              <a:t>Use this video as a way of summarizing the information on De La Salle and our mission in general.</a:t>
            </a:r>
          </a:p>
          <a:p>
            <a:pPr marL="234857" indent="-234857" eaLnBrk="1" hangingPunct="1">
              <a:buFontTx/>
              <a:buChar char="•"/>
            </a:pPr>
            <a:r>
              <a:rPr lang="en-US" altLang="en-US" smtClean="0"/>
              <a:t>This will also serve to draw the first part of the orientation to a close.</a:t>
            </a:r>
          </a:p>
          <a:p>
            <a:pPr marL="234857" indent="-234857" eaLnBrk="1" hangingPunct="1">
              <a:buFontTx/>
              <a:buChar char="•"/>
            </a:pPr>
            <a:r>
              <a:rPr lang="en-US" altLang="en-US" smtClean="0"/>
              <a:t>Following the video, move to the next slide…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403905A9-888B-4800-A678-7F90B8F84DAB}" type="slidenum">
              <a:rPr lang="en-US"/>
              <a:pPr/>
              <a:t>2</a:t>
            </a:fld>
            <a:endParaRPr lang="en-US"/>
          </a:p>
        </p:txBody>
      </p:sp>
      <p:sp>
        <p:nvSpPr>
          <p:cNvPr id="37891" name="Rectangle 2"/>
          <p:cNvSpPr>
            <a:spLocks noGrp="1" noRot="1" noChangeAspect="1" noChangeArrowheads="1" noTextEdit="1"/>
          </p:cNvSpPr>
          <p:nvPr>
            <p:ph type="sldImg"/>
          </p:nvPr>
        </p:nvSpPr>
        <p:spPr>
          <a:xfrm>
            <a:off x="1162050" y="701675"/>
            <a:ext cx="4687888" cy="3516313"/>
          </a:xfrm>
          <a:solidFill>
            <a:srgbClr val="FFFFFF"/>
          </a:solidFill>
          <a:ln/>
        </p:spPr>
      </p:sp>
      <p:sp>
        <p:nvSpPr>
          <p:cNvPr id="37892" name="Rectangle 3"/>
          <p:cNvSpPr>
            <a:spLocks noGrp="1" noChangeArrowheads="1"/>
          </p:cNvSpPr>
          <p:nvPr>
            <p:ph type="body" idx="1"/>
          </p:nvPr>
        </p:nvSpPr>
        <p:spPr>
          <a:xfrm>
            <a:off x="935357" y="4603747"/>
            <a:ext cx="5139688" cy="4102016"/>
          </a:xfrm>
          <a:solidFill>
            <a:srgbClr val="FFFFFF"/>
          </a:solidFill>
          <a:extLst>
            <a:ext uri="{91240B29-F687-4F45-9708-019B960494DF}">
              <a14:hiddenLine xmlns:a14="http://schemas.microsoft.com/office/drawing/2010/main" w="38100" cmpd="sng">
                <a:solidFill>
                  <a:srgbClr val="000000"/>
                </a:solidFill>
                <a:miter lim="800000"/>
                <a:headEnd/>
                <a:tailEnd/>
              </a14:hiddenLine>
            </a:ext>
          </a:extLst>
        </p:spPr>
        <p:txBody>
          <a:bodyPr/>
          <a:lstStyle/>
          <a:p>
            <a:pPr marL="234857" indent="-234857" eaLnBrk="1" hangingPunct="1">
              <a:buFontTx/>
              <a:buChar char="•"/>
            </a:pPr>
            <a:r>
              <a:rPr lang="en-US" sz="1400" b="1"/>
              <a:t>Informational</a:t>
            </a:r>
          </a:p>
          <a:p>
            <a:pPr marL="696580" lvl="1" indent="-242844" eaLnBrk="1" hangingPunct="1">
              <a:buFontTx/>
              <a:buChar char="—"/>
            </a:pPr>
            <a:r>
              <a:rPr lang="en-US" sz="1400"/>
              <a:t>The Founder</a:t>
            </a:r>
          </a:p>
          <a:p>
            <a:pPr marL="696580" lvl="1" indent="-242844" eaLnBrk="1" hangingPunct="1">
              <a:buFontTx/>
              <a:buChar char="—"/>
            </a:pPr>
            <a:r>
              <a:rPr lang="en-US" sz="1400"/>
              <a:t>Organization: Institute, Region, District</a:t>
            </a:r>
          </a:p>
          <a:p>
            <a:pPr marL="696580" lvl="1" indent="-242844" eaLnBrk="1" hangingPunct="1">
              <a:buFontTx/>
              <a:buChar char="—"/>
            </a:pPr>
            <a:r>
              <a:rPr lang="en-US" sz="1400"/>
              <a:t>Some Characteristics of Our Schools</a:t>
            </a:r>
          </a:p>
          <a:p>
            <a:pPr marL="696580" lvl="1" indent="-242844" eaLnBrk="1" hangingPunct="1">
              <a:buFontTx/>
              <a:buChar char="—"/>
            </a:pPr>
            <a:r>
              <a:rPr lang="en-US" altLang="en-US" sz="1400"/>
              <a:t>To become familiar with the terminology and cultural references used in the schools on a regular basis.</a:t>
            </a:r>
          </a:p>
          <a:p>
            <a:pPr marL="234857" indent="-234857" eaLnBrk="1" hangingPunct="1">
              <a:buFont typeface="Wingdings" pitchFamily="2" charset="2"/>
              <a:buChar char="§"/>
            </a:pPr>
            <a:r>
              <a:rPr lang="en-US" sz="1400" b="1"/>
              <a:t>Reflective</a:t>
            </a:r>
          </a:p>
          <a:p>
            <a:pPr marL="696580" lvl="1" indent="-242844" eaLnBrk="1" hangingPunct="1">
              <a:spcBef>
                <a:spcPct val="20000"/>
              </a:spcBef>
              <a:buClr>
                <a:schemeClr val="tx1"/>
              </a:buClr>
              <a:buSzPct val="75000"/>
              <a:buFontTx/>
              <a:buChar char="—"/>
            </a:pPr>
            <a:r>
              <a:rPr lang="en-US" sz="1400"/>
              <a:t>Consider your work at this school as it relates to the mission of the broader Institute</a:t>
            </a:r>
          </a:p>
          <a:p>
            <a:pPr marL="696580" lvl="1" indent="-242844" eaLnBrk="1" hangingPunct="1">
              <a:buFontTx/>
              <a:buChar char="—"/>
            </a:pPr>
            <a:r>
              <a:rPr lang="en-US" sz="1400"/>
              <a:t>I am inviting you to hear this information with the 2</a:t>
            </a:r>
            <a:r>
              <a:rPr lang="en-US" sz="1400" baseline="30000"/>
              <a:t>nd</a:t>
            </a:r>
            <a:r>
              <a:rPr lang="en-US" sz="1400"/>
              <a:t> goal in mind: </a:t>
            </a:r>
            <a:r>
              <a:rPr lang="en-US" sz="1400" b="1" i="1"/>
              <a:t>reflect on this information in light of the work you will do as a trustee.</a:t>
            </a:r>
          </a:p>
          <a:p>
            <a:pPr marL="696580" lvl="1" indent="-242844" eaLnBrk="1" hangingPunct="1">
              <a:buFontTx/>
              <a:buChar char="—"/>
            </a:pPr>
            <a:r>
              <a:rPr lang="en-US" sz="1400"/>
              <a:t>Seek to apply this information to your work.  This is an ongoing challenge for you, since this information will take on new meaning for you as you gain experience over the next several months and years.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8CCDFE4C-88F4-49BE-8036-98A807DF501F}" type="slidenum">
              <a:rPr lang="en-US"/>
              <a:pPr/>
              <a:t>20</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buFontTx/>
              <a:buChar char="•"/>
            </a:pPr>
            <a:r>
              <a:rPr lang="en-US" smtClean="0"/>
              <a:t>Give people 1 minute to complete one of these sentences –</a:t>
            </a:r>
          </a:p>
          <a:p>
            <a:pPr eaLnBrk="1" hangingPunct="1">
              <a:buFontTx/>
              <a:buChar char="•"/>
            </a:pPr>
            <a:endParaRPr lang="en-US" smtClean="0"/>
          </a:p>
          <a:p>
            <a:pPr eaLnBrk="1" hangingPunct="1">
              <a:buFontTx/>
              <a:buChar char="•"/>
            </a:pPr>
            <a:r>
              <a:rPr lang="en-US" smtClean="0"/>
              <a:t>Pair up with one person to share.</a:t>
            </a:r>
          </a:p>
          <a:p>
            <a:pPr eaLnBrk="1" hangingPunct="1">
              <a:buFontTx/>
              <a:buChar char="•"/>
            </a:pPr>
            <a:endParaRPr lang="en-US" smtClean="0"/>
          </a:p>
          <a:p>
            <a:pPr eaLnBrk="1" hangingPunct="1">
              <a:buFontTx/>
              <a:buChar char="•"/>
            </a:pPr>
            <a:r>
              <a:rPr lang="en-US" smtClean="0"/>
              <a:t>Ask for responses in the large group.</a:t>
            </a:r>
          </a:p>
          <a:p>
            <a:pPr eaLnBrk="1" hangingPunct="1"/>
            <a:endParaRPr lang="en-US" smtClean="0"/>
          </a:p>
          <a:p>
            <a:pPr eaLnBrk="1" hangingPunct="1">
              <a:buFontTx/>
              <a:buChar char="•"/>
            </a:pPr>
            <a:r>
              <a:rPr lang="en-US" altLang="en-US" smtClean="0"/>
              <a:t>Take a break.</a:t>
            </a:r>
          </a:p>
          <a:p>
            <a:pPr eaLnBrk="1" hangingPunct="1"/>
            <a:endParaRPr lang="en-US" b="1"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84B288DC-24C7-4E51-81EE-0A8EE6D5F6BA}" type="slidenum">
              <a:rPr lang="en-US"/>
              <a:pPr/>
              <a:t>21</a:t>
            </a:fld>
            <a:endParaRPr lang="en-US"/>
          </a:p>
        </p:txBody>
      </p:sp>
      <p:sp>
        <p:nvSpPr>
          <p:cNvPr id="57347" name="Rectangle 2"/>
          <p:cNvSpPr>
            <a:spLocks noGrp="1" noRot="1" noChangeAspect="1" noChangeArrowheads="1" noTextEdit="1"/>
          </p:cNvSpPr>
          <p:nvPr>
            <p:ph type="sldImg"/>
          </p:nvPr>
        </p:nvSpPr>
        <p:spPr>
          <a:xfrm>
            <a:off x="1162050" y="701675"/>
            <a:ext cx="4687888" cy="3516313"/>
          </a:xfrm>
          <a:ln/>
        </p:spPr>
      </p:sp>
      <p:sp>
        <p:nvSpPr>
          <p:cNvPr id="57348" name="Rectangle 3"/>
          <p:cNvSpPr>
            <a:spLocks noGrp="1" noChangeArrowheads="1"/>
          </p:cNvSpPr>
          <p:nvPr>
            <p:ph type="body" idx="1"/>
          </p:nvPr>
        </p:nvSpPr>
        <p:spPr>
          <a:xfrm>
            <a:off x="623571" y="4374522"/>
            <a:ext cx="6005051" cy="4767250"/>
          </a:xfrm>
          <a:noFill/>
        </p:spPr>
        <p:txBody>
          <a:bodyPr/>
          <a:lstStyle/>
          <a:p>
            <a:pPr marL="239649" indent="-239649" eaLnBrk="1" hangingPunct="1">
              <a:buFontTx/>
              <a:buChar char="•"/>
            </a:pPr>
            <a:r>
              <a:rPr lang="en-US" smtClean="0"/>
              <a:t>There are many different ways to summarize our mission as Lasallian schools.  It is important for us to keep our mission clearly in front of us so that it may guide our work and our decisions. </a:t>
            </a:r>
          </a:p>
          <a:p>
            <a:pPr marL="239649" indent="-239649" eaLnBrk="1" hangingPunct="1">
              <a:buFontTx/>
              <a:buChar char="•"/>
            </a:pPr>
            <a:endParaRPr lang="en-US" smtClean="0"/>
          </a:p>
          <a:p>
            <a:pPr marL="239649" indent="-239649" eaLnBrk="1" hangingPunct="1">
              <a:buFontTx/>
              <a:buChar char="•"/>
            </a:pPr>
            <a:r>
              <a:rPr lang="en-US" smtClean="0"/>
              <a:t>I would like to spend a few minutes with you today sharing with you the “Essential Characteristics of Lasallian Ministries” – these are fundamental characteristics that one should be able to identify at any Lasallian school – the particular way they are present may be different from school to school, but all five principles should be present in one way or another.</a:t>
            </a:r>
          </a:p>
          <a:p>
            <a:pPr marL="239649" indent="-239649" eaLnBrk="1" hangingPunct="1">
              <a:buFontTx/>
              <a:buChar char="•"/>
            </a:pPr>
            <a:endParaRPr lang="en-US" smtClean="0"/>
          </a:p>
          <a:p>
            <a:pPr marL="239649" indent="-239649" eaLnBrk="1" hangingPunct="1">
              <a:buFontTx/>
              <a:buChar char="•"/>
            </a:pPr>
            <a:r>
              <a:rPr lang="en-US" smtClean="0"/>
              <a:t>The question for you as new teachers, staff and administrators is this: </a:t>
            </a:r>
            <a:r>
              <a:rPr lang="en-US" b="1" i="1" smtClean="0"/>
              <a:t>In what ways will you address these goals in your work this year?</a:t>
            </a:r>
          </a:p>
          <a:p>
            <a:pPr marL="699775" lvl="1" indent="-354681" eaLnBrk="1" hangingPunct="1">
              <a:buFontTx/>
              <a:buChar char="•"/>
            </a:pPr>
            <a:endParaRPr lang="en-US" smtClean="0"/>
          </a:p>
          <a:p>
            <a:pPr marL="239649" indent="-239649" algn="ctr" eaLnBrk="1" hangingPunct="1"/>
            <a:r>
              <a:rPr lang="en-US" b="1" i="1" smtClean="0"/>
              <a:t>-- next slide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7F038613-A72B-4DCD-A55E-56B2EECE4B46}" type="slidenum">
              <a:rPr lang="en-US"/>
              <a:pPr/>
              <a:t>22</a:t>
            </a:fld>
            <a:endParaRPr lang="en-US"/>
          </a:p>
        </p:txBody>
      </p:sp>
      <p:sp>
        <p:nvSpPr>
          <p:cNvPr id="58371" name="Rectangle 2"/>
          <p:cNvSpPr>
            <a:spLocks noGrp="1" noRot="1" noChangeAspect="1" noChangeArrowheads="1" noTextEdit="1"/>
          </p:cNvSpPr>
          <p:nvPr>
            <p:ph type="sldImg"/>
          </p:nvPr>
        </p:nvSpPr>
        <p:spPr>
          <a:xfrm>
            <a:off x="1162050" y="701675"/>
            <a:ext cx="4687888" cy="3516313"/>
          </a:xfrm>
          <a:ln/>
        </p:spPr>
      </p:sp>
      <p:sp>
        <p:nvSpPr>
          <p:cNvPr id="58372" name="Rectangle 3"/>
          <p:cNvSpPr>
            <a:spLocks noGrp="1" noChangeArrowheads="1"/>
          </p:cNvSpPr>
          <p:nvPr>
            <p:ph type="body" idx="1"/>
          </p:nvPr>
        </p:nvSpPr>
        <p:spPr>
          <a:xfrm>
            <a:off x="685611" y="4839385"/>
            <a:ext cx="5607365" cy="3831112"/>
          </a:xfrm>
          <a:noFill/>
        </p:spPr>
        <p:txBody>
          <a:bodyPr/>
          <a:lstStyle/>
          <a:p>
            <a:pPr marL="239649" indent="-239649" eaLnBrk="1" hangingPunct="1">
              <a:buFontTx/>
              <a:buChar char="•"/>
            </a:pPr>
            <a:r>
              <a:rPr lang="en-US" b="1" smtClean="0"/>
              <a:t>As “Essential Characteristics of Lasallian Ministries,” these five are at the center of all we do in our schools.</a:t>
            </a:r>
          </a:p>
          <a:p>
            <a:pPr marL="239649" indent="-239649" eaLnBrk="1" hangingPunct="1">
              <a:buFontTx/>
              <a:buChar char="•"/>
            </a:pPr>
            <a:endParaRPr lang="en-US" b="1" smtClean="0"/>
          </a:p>
          <a:p>
            <a:pPr marL="239649" indent="-239649" eaLnBrk="1" hangingPunct="1">
              <a:buFontTx/>
              <a:buChar char="•"/>
            </a:pPr>
            <a:r>
              <a:rPr lang="en-US" b="1" smtClean="0"/>
              <a:t>Everything the school does should aim toward the strengthening of these characteristics.</a:t>
            </a:r>
          </a:p>
          <a:p>
            <a:pPr marL="239649" indent="-239649" eaLnBrk="1" hangingPunct="1">
              <a:buFontTx/>
              <a:buChar char="•"/>
            </a:pPr>
            <a:endParaRPr lang="en-US" b="1" smtClean="0"/>
          </a:p>
          <a:p>
            <a:pPr marL="239649" indent="-239649" eaLnBrk="1" hangingPunct="1">
              <a:buFontTx/>
              <a:buChar char="•"/>
            </a:pPr>
            <a:r>
              <a:rPr lang="en-US" b="1" smtClean="0"/>
              <a:t>Our knowledge of and commitment to these characteristics form the spokes that connect our programs to these central outcomes.  The stronger our knowledge and commitment, the stronger the connection.</a:t>
            </a:r>
          </a:p>
          <a:p>
            <a:pPr marL="239649" indent="-239649" eaLnBrk="1" hangingPunct="1">
              <a:buFontTx/>
              <a:buChar char="•"/>
            </a:pPr>
            <a:endParaRPr lang="en-US" b="1" smtClean="0"/>
          </a:p>
          <a:p>
            <a:pPr marL="239649" indent="-239649" eaLnBrk="1" hangingPunct="1">
              <a:buFontTx/>
              <a:buChar char="•"/>
            </a:pPr>
            <a:r>
              <a:rPr lang="en-US" b="1" smtClean="0"/>
              <a:t>We hold these characteristics before us as a way of checking ourselves – monitoring ourselves – are we truly a Lasallian school?</a:t>
            </a:r>
          </a:p>
          <a:p>
            <a:pPr marL="239649" indent="-239649" eaLnBrk="1" hangingPunct="1">
              <a:buFontTx/>
              <a:buChar char="•"/>
            </a:pPr>
            <a:endParaRPr lang="en-US" b="1" smtClean="0"/>
          </a:p>
          <a:p>
            <a:pPr marL="239649" indent="-239649" eaLnBrk="1" hangingPunct="1">
              <a:buFontTx/>
              <a:buChar char="•"/>
            </a:pPr>
            <a:r>
              <a:rPr lang="en-US" b="1" smtClean="0"/>
              <a:t>As I walk through these 5 characteristics with you, ask yourself: </a:t>
            </a:r>
            <a:r>
              <a:rPr lang="en-US" b="1" i="1" smtClean="0"/>
              <a:t>In what ways will I address these goals in my work this year?</a:t>
            </a:r>
            <a:endParaRPr lang="en-US" b="1"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B6E56B06-99CC-49F9-A904-16A850E5523B}" type="slidenum">
              <a:rPr lang="en-US"/>
              <a:pPr/>
              <a:t>23</a:t>
            </a:fld>
            <a:endParaRPr lang="en-US"/>
          </a:p>
        </p:txBody>
      </p:sp>
      <p:sp>
        <p:nvSpPr>
          <p:cNvPr id="60419" name="Rectangle 2"/>
          <p:cNvSpPr>
            <a:spLocks noGrp="1" noRot="1" noChangeAspect="1" noChangeArrowheads="1" noTextEdit="1"/>
          </p:cNvSpPr>
          <p:nvPr>
            <p:ph type="sldImg"/>
          </p:nvPr>
        </p:nvSpPr>
        <p:spPr>
          <a:xfrm>
            <a:off x="1658938" y="390525"/>
            <a:ext cx="3538537" cy="2655888"/>
          </a:xfrm>
          <a:ln/>
        </p:spPr>
      </p:sp>
      <p:sp>
        <p:nvSpPr>
          <p:cNvPr id="60420" name="Rectangle 3"/>
          <p:cNvSpPr>
            <a:spLocks noGrp="1" noChangeArrowheads="1"/>
          </p:cNvSpPr>
          <p:nvPr>
            <p:ph type="body" idx="1"/>
          </p:nvPr>
        </p:nvSpPr>
        <p:spPr>
          <a:xfrm>
            <a:off x="155893" y="3281292"/>
            <a:ext cx="6620668" cy="5700182"/>
          </a:xfrm>
          <a:noFill/>
        </p:spPr>
        <p:txBody>
          <a:bodyPr/>
          <a:lstStyle/>
          <a:p>
            <a:pPr marL="236454" indent="-236454" eaLnBrk="1" hangingPunct="1">
              <a:lnSpc>
                <a:spcPct val="90000"/>
              </a:lnSpc>
            </a:pPr>
            <a:endParaRPr lang="en-US" smtClean="0">
              <a:solidFill>
                <a:srgbClr val="9E1E1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C65120E9-DE85-4A45-A236-519CE5088791}" type="slidenum">
              <a:rPr lang="en-US"/>
              <a:pPr/>
              <a:t>24</a:t>
            </a:fld>
            <a:endParaRPr lang="en-US"/>
          </a:p>
        </p:txBody>
      </p:sp>
      <p:sp>
        <p:nvSpPr>
          <p:cNvPr id="61443" name="Rectangle 2"/>
          <p:cNvSpPr>
            <a:spLocks noGrp="1" noRot="1" noChangeAspect="1" noChangeArrowheads="1" noTextEdit="1"/>
          </p:cNvSpPr>
          <p:nvPr>
            <p:ph type="sldImg"/>
          </p:nvPr>
        </p:nvSpPr>
        <p:spPr>
          <a:xfrm>
            <a:off x="1162050" y="701675"/>
            <a:ext cx="4687888" cy="3516313"/>
          </a:xfrm>
          <a:ln/>
        </p:spPr>
      </p:sp>
      <p:sp>
        <p:nvSpPr>
          <p:cNvPr id="61444" name="Rectangle 3"/>
          <p:cNvSpPr>
            <a:spLocks noGrp="1" noChangeArrowheads="1"/>
          </p:cNvSpPr>
          <p:nvPr>
            <p:ph type="body" idx="1"/>
          </p:nvPr>
        </p:nvSpPr>
        <p:spPr>
          <a:xfrm>
            <a:off x="701518" y="4453067"/>
            <a:ext cx="5607365" cy="4534819"/>
          </a:xfrm>
          <a:noFill/>
        </p:spPr>
        <p:txBody>
          <a:bodyPr/>
          <a:lstStyle/>
          <a:p>
            <a:pPr eaLnBrk="1" hangingPunct="1">
              <a:lnSpc>
                <a:spcPct val="80000"/>
              </a:lnSpc>
              <a:buFontTx/>
              <a:buChar char="•"/>
            </a:pPr>
            <a:r>
              <a:rPr lang="en-US" sz="1000" b="1" i="1"/>
              <a:t>Let us remember that we are in the holy presence of God…</a:t>
            </a:r>
            <a:r>
              <a:rPr lang="en-US" sz="1000" i="1"/>
              <a:t> </a:t>
            </a:r>
            <a:r>
              <a:rPr lang="en-US" sz="1000"/>
              <a:t>This is the foundational characteristic of our work as Lasallians.  It drives everything else we do.  We open our prayers many times daily with these words because we must constantly be aware of God’s presence and live out of that presence</a:t>
            </a:r>
          </a:p>
          <a:p>
            <a:pPr eaLnBrk="1" hangingPunct="1">
              <a:lnSpc>
                <a:spcPct val="80000"/>
              </a:lnSpc>
              <a:buFontTx/>
              <a:buChar char="•"/>
            </a:pPr>
            <a:r>
              <a:rPr lang="en-US" sz="1000" b="1" i="1"/>
              <a:t>Made in the Image and Likeness of God:</a:t>
            </a:r>
            <a:r>
              <a:rPr lang="en-US" sz="1000" i="1"/>
              <a:t>  </a:t>
            </a:r>
            <a:r>
              <a:rPr lang="en-US" sz="1000"/>
              <a:t>From the beginning – in our Creation Story in the Book of Genesis – we have believed that we were created “in the image and likeness of God”</a:t>
            </a:r>
          </a:p>
          <a:p>
            <a:pPr lvl="1" eaLnBrk="1" hangingPunct="1">
              <a:lnSpc>
                <a:spcPct val="80000"/>
              </a:lnSpc>
              <a:buFontTx/>
              <a:buChar char="•"/>
            </a:pPr>
            <a:r>
              <a:rPr lang="en-US" sz="1000"/>
              <a:t>This is part of our very nature – and thus there is nothing we can do to lose this.  As we will see, the Catholic Church has had to intentionally weigh in on this in response to challenges from reformers and from popular movements that sought to diminish temporal realities while raising up spiritual realities (Gnosticism, Jansenism, Protestant Reformation, etc.)</a:t>
            </a:r>
          </a:p>
          <a:p>
            <a:pPr lvl="1" eaLnBrk="1" hangingPunct="1">
              <a:lnSpc>
                <a:spcPct val="80000"/>
              </a:lnSpc>
              <a:buFontTx/>
              <a:buChar char="•"/>
            </a:pPr>
            <a:r>
              <a:rPr lang="en-US" sz="1000"/>
              <a:t>What does it mean for us to live up to our nature?</a:t>
            </a:r>
          </a:p>
          <a:p>
            <a:pPr lvl="2" eaLnBrk="1" hangingPunct="1">
              <a:lnSpc>
                <a:spcPct val="80000"/>
              </a:lnSpc>
              <a:buFontTx/>
              <a:buChar char="•"/>
            </a:pPr>
            <a:r>
              <a:rPr lang="en-US" sz="1000"/>
              <a:t>All of us have dignity and value</a:t>
            </a:r>
          </a:p>
          <a:p>
            <a:pPr lvl="2" eaLnBrk="1" hangingPunct="1">
              <a:lnSpc>
                <a:spcPct val="80000"/>
              </a:lnSpc>
              <a:buFontTx/>
              <a:buChar char="•"/>
            </a:pPr>
            <a:r>
              <a:rPr lang="en-US" sz="1000"/>
              <a:t>We are to treat all people accordingly –</a:t>
            </a:r>
          </a:p>
          <a:p>
            <a:pPr lvl="2" eaLnBrk="1" hangingPunct="1">
              <a:lnSpc>
                <a:spcPct val="80000"/>
              </a:lnSpc>
              <a:buFontTx/>
              <a:buChar char="•"/>
            </a:pPr>
            <a:r>
              <a:rPr lang="en-US" sz="1000"/>
              <a:t>We must do all we can to affirm life and to work against structures and realities that diminish life</a:t>
            </a:r>
          </a:p>
          <a:p>
            <a:pPr eaLnBrk="1" hangingPunct="1">
              <a:lnSpc>
                <a:spcPct val="80000"/>
              </a:lnSpc>
              <a:buFontTx/>
              <a:buChar char="•"/>
            </a:pPr>
            <a:r>
              <a:rPr lang="en-US" sz="1000" b="1" i="1"/>
              <a:t>Realistic Optimism: </a:t>
            </a:r>
            <a:r>
              <a:rPr lang="en-US" sz="1000"/>
              <a:t>“Ah yes,” you say, “but what about all the evil things people do in the world?”  We cannot be naïve to the troubles and pain and evil in the world.  People can choose to act against their nature.  And yet Catholicism has long held fast to the belief that our nature – our “Godness” – is stronger than anything that may militate against it.  The great theologian Bernard Lonergan refers to this as </a:t>
            </a:r>
            <a:r>
              <a:rPr lang="en-US" sz="1000" i="1"/>
              <a:t>Realistic Optimism</a:t>
            </a:r>
            <a:r>
              <a:rPr lang="en-US" sz="1000"/>
              <a:t> – emphasis on the optimism, but recognizing the reality of sin, sickness, violence, etc.  Put another way (I like this): </a:t>
            </a:r>
            <a:r>
              <a:rPr lang="en-US" sz="1000" b="1" i="1"/>
              <a:t>Original Grace trumps Original Sin!</a:t>
            </a:r>
          </a:p>
          <a:p>
            <a:pPr eaLnBrk="1" hangingPunct="1">
              <a:lnSpc>
                <a:spcPct val="80000"/>
              </a:lnSpc>
              <a:buFontTx/>
              <a:buChar char="•"/>
            </a:pPr>
            <a:r>
              <a:rPr lang="en-US" sz="1000" b="1" i="1"/>
              <a:t>God is present in our midst:</a:t>
            </a:r>
            <a:r>
              <a:rPr lang="en-US" sz="1000" i="1"/>
              <a:t>  </a:t>
            </a:r>
            <a:r>
              <a:rPr lang="en-US" sz="1000"/>
              <a:t>we do not leave society, our families, our communities, our schools in order to find God – we find God in our midst – especially in the young people entrusted to our care and in one another – remember, the early teachers chose to call themselves “Brothers” both to indicate their desire to be brothers to one another in community and to be older brothers to the young entrusted by God to them.  The greatest challenge is to find God present in those we must struggle with – a difficult, struggling student or colleague – remembering the presence o f God invites us to see beyond the presenting frustration or difficulty to get at the divine nature of the person and live from that.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51E8D524-E8C5-4863-AD4A-9EEBB45165C9}" type="slidenum">
              <a:rPr lang="en-US"/>
              <a:pPr/>
              <a:t>25</a:t>
            </a:fld>
            <a:endParaRPr lang="en-US"/>
          </a:p>
        </p:txBody>
      </p:sp>
      <p:sp>
        <p:nvSpPr>
          <p:cNvPr id="62467" name="Rectangle 2"/>
          <p:cNvSpPr>
            <a:spLocks noGrp="1" noRot="1" noChangeAspect="1" noChangeArrowheads="1" noTextEdit="1"/>
          </p:cNvSpPr>
          <p:nvPr>
            <p:ph type="sldImg"/>
          </p:nvPr>
        </p:nvSpPr>
        <p:spPr>
          <a:xfrm>
            <a:off x="1520825" y="690563"/>
            <a:ext cx="3587750" cy="2690812"/>
          </a:xfrm>
          <a:ln/>
        </p:spPr>
      </p:sp>
      <p:sp>
        <p:nvSpPr>
          <p:cNvPr id="62468" name="Rectangle 3"/>
          <p:cNvSpPr>
            <a:spLocks noGrp="1" noChangeArrowheads="1"/>
          </p:cNvSpPr>
          <p:nvPr>
            <p:ph type="body" idx="1"/>
          </p:nvPr>
        </p:nvSpPr>
        <p:spPr>
          <a:xfrm>
            <a:off x="701518" y="3686845"/>
            <a:ext cx="5607365" cy="5216083"/>
          </a:xfrm>
          <a:noFill/>
        </p:spPr>
        <p:txBody>
          <a:bodyPr/>
          <a:lstStyle/>
          <a:p>
            <a:pPr eaLnBrk="1" hangingPunct="1">
              <a:buFontTx/>
              <a:buChar char="•"/>
            </a:pPr>
            <a:r>
              <a:rPr lang="en-US" b="1" i="1" smtClean="0"/>
              <a:t>Fullness of Life for All: </a:t>
            </a:r>
            <a:r>
              <a:rPr lang="en-US" smtClean="0"/>
              <a:t>“I have come that they may have life and have it to the full” (John 10: 10)</a:t>
            </a:r>
          </a:p>
          <a:p>
            <a:pPr lvl="1" eaLnBrk="1" hangingPunct="1">
              <a:buFontTx/>
              <a:buChar char="•"/>
            </a:pPr>
            <a:r>
              <a:rPr lang="en-US" smtClean="0"/>
              <a:t>Jesus came that all may have life – and have it in abundance.</a:t>
            </a:r>
          </a:p>
          <a:p>
            <a:pPr lvl="1" eaLnBrk="1" hangingPunct="1">
              <a:buFontTx/>
              <a:buChar char="•"/>
            </a:pPr>
            <a:r>
              <a:rPr lang="en-US" smtClean="0"/>
              <a:t>If we are in relationship with God, then we too work that all may have life and have it in abundance!</a:t>
            </a:r>
          </a:p>
          <a:p>
            <a:pPr lvl="1" eaLnBrk="1" hangingPunct="1">
              <a:buFontTx/>
              <a:buChar char="•"/>
            </a:pPr>
            <a:r>
              <a:rPr lang="en-US" smtClean="0"/>
              <a:t>We have a responsibility to act as we can when we encounter those who do not have access to the fullness of life… “especially the poor” in our mission statement</a:t>
            </a:r>
            <a:endParaRPr lang="en-US" b="1" i="1" smtClean="0"/>
          </a:p>
          <a:p>
            <a:pPr eaLnBrk="1" hangingPunct="1">
              <a:buFontTx/>
              <a:buChar char="•"/>
            </a:pPr>
            <a:r>
              <a:rPr lang="en-US" b="1" i="1" smtClean="0"/>
              <a:t>Special Consideration Given to Those Most in Need: </a:t>
            </a:r>
            <a:r>
              <a:rPr lang="en-US" smtClean="0"/>
              <a:t>Our concern especially goes to those who have life the least – those who are economically poor, those who are marginalized, those who are forgotten by society – more locally, those youth entrusted to our care who are having the greatest difficulty – be it economic, social, spiritual, academic, etc. </a:t>
            </a:r>
            <a:endParaRPr lang="en-US" b="1" i="1" smtClean="0"/>
          </a:p>
          <a:p>
            <a:pPr eaLnBrk="1" hangingPunct="1">
              <a:buFontTx/>
              <a:buChar char="•"/>
            </a:pPr>
            <a:r>
              <a:rPr lang="en-US" b="1" i="1" smtClean="0"/>
              <a:t>Concern Extends Beyond the School Community: </a:t>
            </a:r>
            <a:r>
              <a:rPr lang="en-US" smtClean="0"/>
              <a:t>Our concern goes beyond the four walls of the school – we are certainly about building a concerned, supportive, welcoming, inclusive, healing community at the school, but we are but one chapter in the lives of the young people “entrusted to our care” – so what is our responsibility for preparing them for adulthood?  Part of our responsibility lies in opening their eyes to the poverty and need within the broader local community at least – if not the community beyond the local – to the nation, to the world…</a:t>
            </a:r>
            <a:endParaRPr lang="en-US" b="1" i="1" smtClean="0"/>
          </a:p>
          <a:p>
            <a:pPr eaLnBrk="1" hangingPunct="1">
              <a:buFontTx/>
              <a:buChar char="•"/>
            </a:pPr>
            <a:r>
              <a:rPr lang="en-US" b="1" i="1" smtClean="0"/>
              <a:t>Both Social Action and Social Change are values:</a:t>
            </a:r>
            <a:r>
              <a:rPr lang="en-US" smtClean="0"/>
              <a:t> it is important to be active in addressing real needs right here and now in our communities – food drives, book drives, working in soup kitchens, etc.  It is also important to consider the systemic forces that result in large groups of people going hungry, being homeless, getting imprisoned – and to begin to address issues from this vantage point as well.  Social action and social justice…both are important!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A23BECA7-572B-403C-B619-D38609B98FB2}" type="slidenum">
              <a:rPr lang="en-US"/>
              <a:pPr/>
              <a:t>26</a:t>
            </a:fld>
            <a:endParaRPr lang="en-US"/>
          </a:p>
        </p:txBody>
      </p:sp>
      <p:sp>
        <p:nvSpPr>
          <p:cNvPr id="63491" name="Rectangle 2"/>
          <p:cNvSpPr>
            <a:spLocks noGrp="1" noRot="1" noChangeAspect="1" noChangeArrowheads="1" noTextEdit="1"/>
          </p:cNvSpPr>
          <p:nvPr>
            <p:ph type="sldImg"/>
          </p:nvPr>
        </p:nvSpPr>
        <p:spPr>
          <a:xfrm>
            <a:off x="1981200" y="844550"/>
            <a:ext cx="2971800" cy="2228850"/>
          </a:xfrm>
          <a:ln/>
        </p:spPr>
      </p:sp>
      <p:sp>
        <p:nvSpPr>
          <p:cNvPr id="63492" name="Rectangle 3"/>
          <p:cNvSpPr>
            <a:spLocks noGrp="1" noChangeArrowheads="1"/>
          </p:cNvSpPr>
          <p:nvPr>
            <p:ph type="body" idx="1"/>
          </p:nvPr>
        </p:nvSpPr>
        <p:spPr>
          <a:xfrm>
            <a:off x="701518" y="3303734"/>
            <a:ext cx="5607365" cy="5366763"/>
          </a:xfrm>
          <a:noFill/>
        </p:spPr>
        <p:txBody>
          <a:bodyPr/>
          <a:lstStyle/>
          <a:p>
            <a:pPr eaLnBrk="1" hangingPunct="1">
              <a:lnSpc>
                <a:spcPct val="90000"/>
              </a:lnSpc>
              <a:buFontTx/>
              <a:buChar char="•"/>
            </a:pPr>
            <a:r>
              <a:rPr lang="en-US" b="1" i="1" smtClean="0"/>
              <a:t>Respect is not earned: </a:t>
            </a:r>
            <a:r>
              <a:rPr lang="en-US" smtClean="0"/>
              <a:t>it is our call and our responsibility to respect students before we even meet them!  They are made in the image and likeness of God, and therefore are </a:t>
            </a:r>
            <a:r>
              <a:rPr lang="en-US" b="1" smtClean="0"/>
              <a:t>ALL</a:t>
            </a:r>
            <a:r>
              <a:rPr lang="en-US" smtClean="0"/>
              <a:t> deserving of our respect.  </a:t>
            </a:r>
          </a:p>
          <a:p>
            <a:pPr lvl="1" eaLnBrk="1" hangingPunct="1">
              <a:lnSpc>
                <a:spcPct val="90000"/>
              </a:lnSpc>
              <a:buFontTx/>
              <a:buChar char="•"/>
            </a:pPr>
            <a:r>
              <a:rPr lang="en-US" smtClean="0"/>
              <a:t>This also means that there is nothing they can do to LOSE our respect</a:t>
            </a:r>
          </a:p>
          <a:p>
            <a:pPr lvl="1" eaLnBrk="1" hangingPunct="1">
              <a:lnSpc>
                <a:spcPct val="90000"/>
              </a:lnSpc>
              <a:buFontTx/>
              <a:buChar char="•"/>
            </a:pPr>
            <a:r>
              <a:rPr lang="en-US" smtClean="0"/>
              <a:t>We set the example – it is true that </a:t>
            </a:r>
            <a:r>
              <a:rPr lang="en-US" b="1" i="1" smtClean="0"/>
              <a:t>we</a:t>
            </a:r>
            <a:r>
              <a:rPr lang="en-US" smtClean="0"/>
              <a:t> must earn </a:t>
            </a:r>
            <a:r>
              <a:rPr lang="en-US" b="1" i="1" smtClean="0"/>
              <a:t>their</a:t>
            </a:r>
            <a:r>
              <a:rPr lang="en-US" smtClean="0"/>
              <a:t> respect, but we set the example of unconditional respect for them – POWERFUL!</a:t>
            </a:r>
          </a:p>
          <a:p>
            <a:pPr eaLnBrk="1" hangingPunct="1">
              <a:lnSpc>
                <a:spcPct val="90000"/>
              </a:lnSpc>
              <a:buFontTx/>
              <a:buChar char="•"/>
            </a:pPr>
            <a:r>
              <a:rPr lang="en-US" b="1" i="1" smtClean="0"/>
              <a:t>Respect is a verb: </a:t>
            </a:r>
            <a:r>
              <a:rPr lang="en-US" smtClean="0"/>
              <a:t>we don’t just SAY our respect, we SHOW our respect.  How? </a:t>
            </a:r>
            <a:endParaRPr lang="en-US" b="1" i="1" smtClean="0"/>
          </a:p>
          <a:p>
            <a:pPr eaLnBrk="1" hangingPunct="1">
              <a:lnSpc>
                <a:spcPct val="90000"/>
              </a:lnSpc>
              <a:buFontTx/>
              <a:buChar char="•"/>
            </a:pPr>
            <a:r>
              <a:rPr lang="en-US" b="1" i="1" smtClean="0"/>
              <a:t>Rights and Responsibilities: </a:t>
            </a:r>
            <a:r>
              <a:rPr lang="en-US" smtClean="0"/>
              <a:t>It is a commonly-held belief among Catholics that Jesus came to free us from our sins – the story of Salvation History is filled with examples of God freeing God’s people from slavery, from death, from imprisonment.</a:t>
            </a:r>
          </a:p>
          <a:p>
            <a:pPr lvl="1" eaLnBrk="1" hangingPunct="1">
              <a:lnSpc>
                <a:spcPct val="90000"/>
              </a:lnSpc>
              <a:buFontTx/>
              <a:buChar char="•"/>
            </a:pPr>
            <a:r>
              <a:rPr lang="en-US" smtClean="0"/>
              <a:t>This freedom is not only freedom </a:t>
            </a:r>
            <a:r>
              <a:rPr lang="en-US" i="1" smtClean="0"/>
              <a:t>from</a:t>
            </a:r>
            <a:r>
              <a:rPr lang="en-US" smtClean="0"/>
              <a:t> things – it is also freedom </a:t>
            </a:r>
            <a:r>
              <a:rPr lang="en-US" i="1" smtClean="0"/>
              <a:t>for</a:t>
            </a:r>
            <a:r>
              <a:rPr lang="en-US" smtClean="0"/>
              <a:t> things – in particular, for living in right relationship with God, self, others, and creation.  Thus, with the freedom comes responsibilities – to build loving relationships, to stand up for the oppressed and marginalized, to use the treasures of the earth to the benefit of all, not just for the benefit of self or a select few.</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23F1FFA6-64F1-448A-9417-6908144F6F56}" type="slidenum">
              <a:rPr lang="en-US"/>
              <a:pPr/>
              <a:t>27</a:t>
            </a:fld>
            <a:endParaRPr lang="en-US"/>
          </a:p>
        </p:txBody>
      </p:sp>
      <p:sp>
        <p:nvSpPr>
          <p:cNvPr id="64515" name="Rectangle 2"/>
          <p:cNvSpPr>
            <a:spLocks noGrp="1" noRot="1" noChangeAspect="1" noChangeArrowheads="1" noTextEdit="1"/>
          </p:cNvSpPr>
          <p:nvPr>
            <p:ph type="sldImg"/>
          </p:nvPr>
        </p:nvSpPr>
        <p:spPr>
          <a:xfrm>
            <a:off x="1162050" y="701675"/>
            <a:ext cx="4687888" cy="3516313"/>
          </a:xfrm>
          <a:ln/>
        </p:spPr>
      </p:sp>
      <p:sp>
        <p:nvSpPr>
          <p:cNvPr id="64516" name="Rectangle 3"/>
          <p:cNvSpPr>
            <a:spLocks noGrp="1" noChangeArrowheads="1"/>
          </p:cNvSpPr>
          <p:nvPr>
            <p:ph type="body" idx="1"/>
          </p:nvPr>
        </p:nvSpPr>
        <p:spPr>
          <a:xfrm>
            <a:off x="701518" y="4530010"/>
            <a:ext cx="5607365" cy="4140487"/>
          </a:xfrm>
          <a:noFill/>
        </p:spPr>
        <p:txBody>
          <a:bodyPr/>
          <a:lstStyle/>
          <a:p>
            <a:pPr eaLnBrk="1" hangingPunct="1">
              <a:spcBef>
                <a:spcPct val="0"/>
              </a:spcBef>
              <a:buFontTx/>
              <a:buChar char="•"/>
            </a:pPr>
            <a:r>
              <a:rPr lang="en-US" b="1" i="1" smtClean="0"/>
              <a:t>Holistic Education: to have a life as well as make a living”</a:t>
            </a:r>
          </a:p>
          <a:p>
            <a:pPr lvl="1" eaLnBrk="1" hangingPunct="1">
              <a:spcBef>
                <a:spcPct val="0"/>
              </a:spcBef>
              <a:buFontTx/>
              <a:buChar char="•"/>
            </a:pPr>
            <a:r>
              <a:rPr lang="en-US" smtClean="0"/>
              <a:t>We tend to the head, the heart, the soul, the interpersonal</a:t>
            </a:r>
          </a:p>
          <a:p>
            <a:pPr lvl="1" eaLnBrk="1" hangingPunct="1">
              <a:spcBef>
                <a:spcPct val="0"/>
              </a:spcBef>
              <a:buFontTx/>
              <a:buChar char="•"/>
            </a:pPr>
            <a:r>
              <a:rPr lang="en-US" smtClean="0"/>
              <a:t>Why?  Not just so they can get a job (that is important) – but also and more importantly so that they can be loving, caring, generous, responsible human beings – </a:t>
            </a:r>
            <a:r>
              <a:rPr lang="en-US" b="1" smtClean="0"/>
              <a:t>QUALITY OF LIFE </a:t>
            </a:r>
            <a:r>
              <a:rPr lang="en-US" b="1" u="sng" smtClean="0"/>
              <a:t>FOR SELF</a:t>
            </a:r>
            <a:r>
              <a:rPr lang="en-US" b="1" smtClean="0"/>
              <a:t> AND </a:t>
            </a:r>
            <a:r>
              <a:rPr lang="en-US" b="1" u="sng" smtClean="0"/>
              <a:t>FOR ALL</a:t>
            </a:r>
          </a:p>
          <a:p>
            <a:pPr lvl="1" eaLnBrk="1" hangingPunct="1">
              <a:spcBef>
                <a:spcPct val="0"/>
              </a:spcBef>
            </a:pPr>
            <a:endParaRPr lang="en-US" u="sng" smtClean="0"/>
          </a:p>
          <a:p>
            <a:pPr eaLnBrk="1" hangingPunct="1">
              <a:spcBef>
                <a:spcPct val="0"/>
              </a:spcBef>
              <a:buFontTx/>
              <a:buChar char="•"/>
            </a:pPr>
            <a:r>
              <a:rPr lang="en-US" b="1" i="1" smtClean="0"/>
              <a:t>Education for Life:</a:t>
            </a:r>
          </a:p>
          <a:p>
            <a:pPr lvl="1" eaLnBrk="1" hangingPunct="1">
              <a:spcBef>
                <a:spcPct val="0"/>
              </a:spcBef>
              <a:buFontTx/>
              <a:buChar char="•"/>
            </a:pPr>
            <a:r>
              <a:rPr lang="en-US" smtClean="0"/>
              <a:t>Lending the resources and aptitude for life-long learning (Groome)</a:t>
            </a:r>
          </a:p>
          <a:p>
            <a:pPr lvl="1" eaLnBrk="1" hangingPunct="1">
              <a:spcBef>
                <a:spcPct val="0"/>
              </a:spcBef>
              <a:buFontTx/>
              <a:buChar char="•"/>
            </a:pPr>
            <a:r>
              <a:rPr lang="en-US" smtClean="0"/>
              <a:t>When they return to your school for their 25-year reunion, what do you want them to say about the impact you (individually and collectively) had on them?</a:t>
            </a:r>
          </a:p>
          <a:p>
            <a:pPr lvl="1" eaLnBrk="1" hangingPunct="1">
              <a:spcBef>
                <a:spcPct val="0"/>
              </a:spcBef>
            </a:pPr>
            <a:endParaRPr lang="en-US" smtClean="0"/>
          </a:p>
          <a:p>
            <a:pPr eaLnBrk="1" hangingPunct="1">
              <a:spcBef>
                <a:spcPct val="0"/>
              </a:spcBef>
              <a:buFontTx/>
              <a:buChar char="•"/>
            </a:pPr>
            <a:r>
              <a:rPr lang="en-US" b="1" i="1" smtClean="0"/>
              <a:t>A challenging environment</a:t>
            </a:r>
          </a:p>
          <a:p>
            <a:pPr lvl="1" eaLnBrk="1" hangingPunct="1">
              <a:spcBef>
                <a:spcPct val="0"/>
              </a:spcBef>
              <a:buFontTx/>
              <a:buChar char="•"/>
            </a:pPr>
            <a:r>
              <a:rPr lang="en-US" smtClean="0"/>
              <a:t>Because we love them, because we believe in them, we challenge them</a:t>
            </a:r>
          </a:p>
          <a:p>
            <a:pPr lvl="1" eaLnBrk="1" hangingPunct="1">
              <a:spcBef>
                <a:spcPct val="0"/>
              </a:spcBef>
              <a:buFontTx/>
              <a:buChar char="•"/>
            </a:pPr>
            <a:r>
              <a:rPr lang="en-US" smtClean="0"/>
              <a:t>They deserve nothing less for forming their character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AF8F69A5-9DBF-4805-B8A1-DF1E67EE60F6}" type="slidenum">
              <a:rPr lang="en-US"/>
              <a:pPr/>
              <a:t>28</a:t>
            </a:fld>
            <a:endParaRPr lang="en-US"/>
          </a:p>
        </p:txBody>
      </p:sp>
      <p:sp>
        <p:nvSpPr>
          <p:cNvPr id="65539" name="Rectangle 2"/>
          <p:cNvSpPr>
            <a:spLocks noGrp="1" noRot="1" noChangeAspect="1" noChangeArrowheads="1" noTextEdit="1"/>
          </p:cNvSpPr>
          <p:nvPr>
            <p:ph type="sldImg"/>
          </p:nvPr>
        </p:nvSpPr>
        <p:spPr>
          <a:xfrm>
            <a:off x="1752600" y="701675"/>
            <a:ext cx="3468688" cy="2601913"/>
          </a:xfrm>
          <a:ln/>
        </p:spPr>
      </p:sp>
      <p:sp>
        <p:nvSpPr>
          <p:cNvPr id="65540" name="Rectangle 3"/>
          <p:cNvSpPr>
            <a:spLocks noGrp="1" noChangeArrowheads="1"/>
          </p:cNvSpPr>
          <p:nvPr>
            <p:ph type="body" idx="1"/>
          </p:nvPr>
        </p:nvSpPr>
        <p:spPr>
          <a:xfrm>
            <a:off x="381778" y="3380677"/>
            <a:ext cx="6323200" cy="5454926"/>
          </a:xfrm>
          <a:noFill/>
        </p:spPr>
        <p:txBody>
          <a:bodyPr/>
          <a:lstStyle/>
          <a:p>
            <a:pPr eaLnBrk="1" hangingPunct="1">
              <a:lnSpc>
                <a:spcPct val="90000"/>
              </a:lnSpc>
              <a:buFontTx/>
              <a:buChar char="•"/>
            </a:pPr>
            <a:r>
              <a:rPr lang="en-US" smtClean="0"/>
              <a:t>The word </a:t>
            </a:r>
            <a:r>
              <a:rPr lang="en-US" i="1" smtClean="0"/>
              <a:t>catholic</a:t>
            </a:r>
            <a:r>
              <a:rPr lang="en-US" smtClean="0"/>
              <a:t> comes from the combination of two Greek terms – </a:t>
            </a:r>
            <a:r>
              <a:rPr lang="en-US" i="1" smtClean="0"/>
              <a:t>kata </a:t>
            </a:r>
            <a:r>
              <a:rPr lang="en-US" smtClean="0"/>
              <a:t>(including, every) and </a:t>
            </a:r>
            <a:r>
              <a:rPr lang="en-US" i="1" smtClean="0"/>
              <a:t>holos</a:t>
            </a:r>
            <a:r>
              <a:rPr lang="en-US" smtClean="0"/>
              <a:t> (whole – different elements working together)</a:t>
            </a:r>
          </a:p>
          <a:p>
            <a:pPr lvl="1" eaLnBrk="1" hangingPunct="1">
              <a:lnSpc>
                <a:spcPct val="90000"/>
              </a:lnSpc>
              <a:buFontTx/>
              <a:buChar char="•"/>
            </a:pPr>
            <a:r>
              <a:rPr lang="en-US" smtClean="0"/>
              <a:t>Jesus certainly modeled inclusivity – he welcomed the stranger, the sinner, the sick, the imprisoned, the outcast – and was criticized roundly and persecuted for it.</a:t>
            </a:r>
          </a:p>
          <a:p>
            <a:pPr lvl="1" eaLnBrk="1" hangingPunct="1">
              <a:lnSpc>
                <a:spcPct val="90000"/>
              </a:lnSpc>
              <a:buFontTx/>
              <a:buChar char="•"/>
            </a:pPr>
            <a:r>
              <a:rPr lang="en-US" smtClean="0"/>
              <a:t>Again, I quote Thomas Groome (</a:t>
            </a:r>
            <a:r>
              <a:rPr lang="en-US" i="1" smtClean="0"/>
              <a:t>What Makes Us Catholic,</a:t>
            </a:r>
            <a:r>
              <a:rPr lang="en-US" smtClean="0"/>
              <a:t> pp. 246-247):</a:t>
            </a:r>
          </a:p>
          <a:p>
            <a:pPr lvl="2" eaLnBrk="1" hangingPunct="1">
              <a:lnSpc>
                <a:spcPct val="90000"/>
              </a:lnSpc>
              <a:buFontTx/>
              <a:buChar char="•"/>
            </a:pPr>
            <a:r>
              <a:rPr lang="en-US" smtClean="0"/>
              <a:t>“Saint Augustine used </a:t>
            </a:r>
            <a:r>
              <a:rPr lang="en-US" i="1" smtClean="0"/>
              <a:t>catholicity</a:t>
            </a:r>
            <a:r>
              <a:rPr lang="en-US" smtClean="0"/>
              <a:t> as an argument against the Donatists.  They were a group of overly ardent Christians in North Africa who claimed that they alone were the </a:t>
            </a:r>
            <a:r>
              <a:rPr lang="en-US" i="1" smtClean="0"/>
              <a:t>true church</a:t>
            </a:r>
            <a:r>
              <a:rPr lang="en-US" smtClean="0"/>
              <a:t> and that only saints could belong.  Augustine – knowing a little of both sin and sanctity – argued that the true Church of Christ must welcome saints and sinners alike.  Further, the Donatists could not be the true Church because they were limited to one geographic area, having severed communion with the universal Church.  Augustine also added the fascinating truth that </a:t>
            </a:r>
            <a:r>
              <a:rPr lang="en-US" i="1" smtClean="0"/>
              <a:t>catholicity</a:t>
            </a:r>
            <a:r>
              <a:rPr lang="en-US" smtClean="0"/>
              <a:t> requires Christians to be </a:t>
            </a:r>
            <a:r>
              <a:rPr lang="en-US" i="1" smtClean="0"/>
              <a:t>open to the truth</a:t>
            </a:r>
            <a:r>
              <a:rPr lang="en-US" smtClean="0"/>
              <a:t> wherever it can be found.  In other words, to be </a:t>
            </a:r>
            <a:r>
              <a:rPr lang="en-US" i="1" smtClean="0"/>
              <a:t>catholic</a:t>
            </a:r>
            <a:r>
              <a:rPr lang="en-US" smtClean="0"/>
              <a:t> includes having open minds as well as open hearts and hands.”</a:t>
            </a:r>
          </a:p>
          <a:p>
            <a:pPr lvl="1" eaLnBrk="1" hangingPunct="1">
              <a:lnSpc>
                <a:spcPct val="90000"/>
              </a:lnSpc>
              <a:buFontTx/>
              <a:buChar char="•"/>
            </a:pPr>
            <a:r>
              <a:rPr lang="en-US" smtClean="0"/>
              <a:t>Our goal is to look for ways to </a:t>
            </a:r>
            <a:r>
              <a:rPr lang="en-US" b="1" smtClean="0"/>
              <a:t>include persons in the community</a:t>
            </a:r>
            <a:r>
              <a:rPr lang="en-US" smtClean="0"/>
              <a:t> rather than </a:t>
            </a:r>
            <a:r>
              <a:rPr lang="en-US" b="1" smtClean="0"/>
              <a:t>exclude persons from the community</a:t>
            </a:r>
          </a:p>
          <a:p>
            <a:pPr eaLnBrk="1" hangingPunct="1">
              <a:lnSpc>
                <a:spcPct val="90000"/>
              </a:lnSpc>
              <a:buFontTx/>
              <a:buChar char="•"/>
            </a:pPr>
            <a:r>
              <a:rPr lang="en-US" b="1" i="1" smtClean="0"/>
              <a:t>Everyone Finds a Place: </a:t>
            </a:r>
            <a:r>
              <a:rPr lang="en-US" smtClean="0"/>
              <a:t>Focus on welcoming, encouraging, inviting…</a:t>
            </a:r>
          </a:p>
          <a:p>
            <a:pPr eaLnBrk="1" hangingPunct="1">
              <a:lnSpc>
                <a:spcPct val="90000"/>
              </a:lnSpc>
              <a:buFontTx/>
              <a:buChar char="•"/>
            </a:pPr>
            <a:r>
              <a:rPr lang="en-US" b="1" i="1" smtClean="0"/>
              <a:t>Hospitality for All</a:t>
            </a:r>
          </a:p>
          <a:p>
            <a:pPr lvl="1" eaLnBrk="1" hangingPunct="1">
              <a:lnSpc>
                <a:spcPct val="90000"/>
              </a:lnSpc>
              <a:buFontTx/>
              <a:buChar char="•"/>
            </a:pPr>
            <a:r>
              <a:rPr lang="en-US" smtClean="0"/>
              <a:t>Who is our neighbor?  </a:t>
            </a:r>
            <a:r>
              <a:rPr lang="en-US" b="1" i="1" smtClean="0"/>
              <a:t>Everyone!</a:t>
            </a:r>
            <a:endParaRPr lang="en-US" smtClean="0"/>
          </a:p>
          <a:p>
            <a:pPr eaLnBrk="1" hangingPunct="1">
              <a:lnSpc>
                <a:spcPct val="90000"/>
              </a:lnSpc>
              <a:buFontTx/>
              <a:buChar char="•"/>
            </a:pPr>
            <a:r>
              <a:rPr lang="en-US" b="1" i="1" smtClean="0"/>
              <a:t>Focus on Quality Relationships: </a:t>
            </a:r>
            <a:r>
              <a:rPr lang="en-US" smtClean="0"/>
              <a:t>De La Salle understood the power of relationships to foster education in all its facets: intellectual, emotional, social, spiritual</a:t>
            </a:r>
          </a:p>
          <a:p>
            <a:pPr lvl="1" algn="just" eaLnBrk="1" hangingPunct="1">
              <a:lnSpc>
                <a:spcPct val="90000"/>
              </a:lnSpc>
              <a:buFontTx/>
              <a:buChar char="•"/>
            </a:pPr>
            <a:r>
              <a:rPr lang="en-US" smtClean="0"/>
              <a:t>De La Salle discovered this very early in his experience with the schools:  </a:t>
            </a:r>
            <a:r>
              <a:rPr lang="en-US" b="1" i="1" smtClean="0"/>
              <a:t>It is in community that we are most effective</a:t>
            </a:r>
          </a:p>
          <a:p>
            <a:pPr lvl="1" algn="just" eaLnBrk="1" hangingPunct="1">
              <a:lnSpc>
                <a:spcPct val="90000"/>
              </a:lnSpc>
              <a:buFontTx/>
              <a:buChar char="•"/>
            </a:pPr>
            <a:r>
              <a:rPr lang="en-US" smtClean="0"/>
              <a:t>De La Salle believed that we are stronger and wiser as a group than any of us are as individuals.</a:t>
            </a:r>
          </a:p>
          <a:p>
            <a:pPr lvl="1" algn="just" eaLnBrk="1" hangingPunct="1">
              <a:lnSpc>
                <a:spcPct val="90000"/>
              </a:lnSpc>
              <a:buFontTx/>
              <a:buChar char="•"/>
            </a:pPr>
            <a:r>
              <a:rPr lang="en-US" smtClean="0"/>
              <a:t>Why?  Not for our own benefit…but because these young people are better served by our shared ministry.</a:t>
            </a:r>
          </a:p>
          <a:p>
            <a:pPr eaLnBrk="1" hangingPunct="1">
              <a:lnSpc>
                <a:spcPct val="90000"/>
              </a:lnSpc>
            </a:pPr>
            <a:endParaRPr lang="en-US" b="1"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619F862C-7F1E-4414-B7A6-3B91295CCB11}" type="slidenum">
              <a:rPr lang="en-US"/>
              <a:pPr/>
              <a:t>29</a:t>
            </a:fld>
            <a:endParaRPr lang="en-US"/>
          </a:p>
        </p:txBody>
      </p:sp>
      <p:sp>
        <p:nvSpPr>
          <p:cNvPr id="66563" name="Rectangle 2"/>
          <p:cNvSpPr>
            <a:spLocks noGrp="1" noRot="1" noChangeAspect="1" noChangeArrowheads="1" noTextEdit="1"/>
          </p:cNvSpPr>
          <p:nvPr>
            <p:ph type="sldImg"/>
          </p:nvPr>
        </p:nvSpPr>
        <p:spPr>
          <a:xfrm>
            <a:off x="1162050" y="701675"/>
            <a:ext cx="4687888" cy="3516313"/>
          </a:xfrm>
          <a:ln/>
        </p:spPr>
      </p:sp>
      <p:sp>
        <p:nvSpPr>
          <p:cNvPr id="66564" name="Rectangle 3"/>
          <p:cNvSpPr>
            <a:spLocks noGrp="1" noChangeArrowheads="1"/>
          </p:cNvSpPr>
          <p:nvPr>
            <p:ph type="body" idx="1"/>
          </p:nvPr>
        </p:nvSpPr>
        <p:spPr>
          <a:xfrm>
            <a:off x="935357" y="4451464"/>
            <a:ext cx="5139688" cy="4219032"/>
          </a:xfrm>
          <a:noFill/>
        </p:spPr>
        <p:txBody>
          <a:bodyPr/>
          <a:lstStyle/>
          <a:p>
            <a:pPr eaLnBrk="1" hangingPunct="1"/>
            <a:r>
              <a:rPr lang="en-US" smtClean="0"/>
              <a:t>Summary Slide</a:t>
            </a:r>
          </a:p>
          <a:p>
            <a:pPr eaLnBrk="1" hangingPunct="1"/>
            <a:endParaRPr lang="en-US" smtClean="0"/>
          </a:p>
          <a:p>
            <a:pPr eaLnBrk="1" hangingPunct="1">
              <a:buFontTx/>
              <a:buChar char="•"/>
            </a:pPr>
            <a:r>
              <a:rPr lang="en-US" smtClean="0"/>
              <a:t>Once again, pose the question: </a:t>
            </a:r>
            <a:r>
              <a:rPr lang="en-US" b="1" i="1" smtClean="0"/>
              <a:t>In what ways will you address these goals in your work this year?</a:t>
            </a:r>
            <a:endParaRPr lang="en-US" smtClean="0"/>
          </a:p>
          <a:p>
            <a:pPr eaLnBrk="1" hangingPunct="1">
              <a:buFontTx/>
              <a:buChar char="•"/>
            </a:pPr>
            <a:r>
              <a:rPr lang="en-US" smtClean="0"/>
              <a:t>Before giving quiet time to process that question, move to the next slide and introduce the video.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23C44E07-84B6-4FE3-B174-D777A8D0EA86}" type="slidenum">
              <a:rPr lang="en-US"/>
              <a:pPr/>
              <a:t>3</a:t>
            </a:fld>
            <a:endParaRPr lang="en-US"/>
          </a:p>
        </p:txBody>
      </p:sp>
      <p:sp>
        <p:nvSpPr>
          <p:cNvPr id="38915" name="Rectangle 2"/>
          <p:cNvSpPr>
            <a:spLocks noGrp="1" noRot="1" noChangeAspect="1" noChangeArrowheads="1" noTextEdit="1"/>
          </p:cNvSpPr>
          <p:nvPr>
            <p:ph type="sldImg"/>
          </p:nvPr>
        </p:nvSpPr>
        <p:spPr>
          <a:xfrm>
            <a:off x="1162050" y="701675"/>
            <a:ext cx="4687888" cy="3516313"/>
          </a:xfrm>
          <a:ln/>
        </p:spPr>
      </p:sp>
      <p:sp>
        <p:nvSpPr>
          <p:cNvPr id="38916" name="Rectangle 3"/>
          <p:cNvSpPr>
            <a:spLocks noGrp="1" noChangeArrowheads="1"/>
          </p:cNvSpPr>
          <p:nvPr>
            <p:ph type="body" idx="1"/>
          </p:nvPr>
        </p:nvSpPr>
        <p:spPr>
          <a:xfrm>
            <a:off x="835140" y="4909916"/>
            <a:ext cx="5239904" cy="3912863"/>
          </a:xfrm>
          <a:noFill/>
        </p:spPr>
        <p:txBody>
          <a:bodyPr/>
          <a:lstStyle/>
          <a:p>
            <a:pPr marL="234857" indent="-234857" eaLnBrk="1" hangingPunct="1">
              <a:buFontTx/>
              <a:buChar char="•"/>
            </a:pPr>
            <a:r>
              <a:rPr lang="en-US" sz="1400"/>
              <a:t>Go through this quickly…don’t belabor these points.  Remember: we are going to get to all of this over the course of 3 hours.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5EAB6145-0B5B-49A3-A529-14FA4C244659}" type="slidenum">
              <a:rPr lang="en-US"/>
              <a:pPr/>
              <a:t>30</a:t>
            </a:fld>
            <a:endParaRPr lang="en-US"/>
          </a:p>
        </p:txBody>
      </p:sp>
      <p:sp>
        <p:nvSpPr>
          <p:cNvPr id="67587" name="Rectangle 2"/>
          <p:cNvSpPr>
            <a:spLocks noGrp="1" noRot="1" noChangeAspect="1" noChangeArrowheads="1" noTextEdit="1"/>
          </p:cNvSpPr>
          <p:nvPr>
            <p:ph type="sldImg"/>
          </p:nvPr>
        </p:nvSpPr>
        <p:spPr>
          <a:xfrm>
            <a:off x="1162050" y="703263"/>
            <a:ext cx="4687888" cy="3516312"/>
          </a:xfrm>
          <a:ln/>
        </p:spPr>
      </p:sp>
      <p:sp>
        <p:nvSpPr>
          <p:cNvPr id="67588" name="Rectangle 3"/>
          <p:cNvSpPr>
            <a:spLocks noGrp="1" noChangeArrowheads="1"/>
          </p:cNvSpPr>
          <p:nvPr>
            <p:ph type="body" idx="1"/>
          </p:nvPr>
        </p:nvSpPr>
        <p:spPr>
          <a:xfrm>
            <a:off x="936948" y="5084639"/>
            <a:ext cx="5136505" cy="3592269"/>
          </a:xfrm>
          <a:noFill/>
        </p:spPr>
        <p:txBody>
          <a:bodyPr/>
          <a:lstStyle/>
          <a:p>
            <a:pPr marL="234857" indent="-234857" eaLnBrk="1" hangingPunct="1">
              <a:buFontTx/>
              <a:buChar char="•"/>
            </a:pPr>
            <a:r>
              <a:rPr lang="en-US" altLang="en-US" sz="1400"/>
              <a:t>At this point, I show </a:t>
            </a:r>
            <a:r>
              <a:rPr lang="en-US" altLang="en-US" sz="1400" b="1" i="1"/>
              <a:t>“The Experience”</a:t>
            </a:r>
            <a:r>
              <a:rPr lang="en-US" altLang="en-US" sz="1400"/>
              <a:t> – a 6-minute video created for our 1998 District Convocation – it provides, in images and words, a summary of what we are about in education – our priorities, our beliefs, our mission.</a:t>
            </a:r>
          </a:p>
          <a:p>
            <a:pPr marL="234857" indent="-234857" eaLnBrk="1" hangingPunct="1">
              <a:buFontTx/>
              <a:buChar char="•"/>
            </a:pPr>
            <a:r>
              <a:rPr lang="en-US" altLang="en-US" sz="1400"/>
              <a:t>Show video</a:t>
            </a:r>
          </a:p>
          <a:p>
            <a:pPr marL="234857" indent="-234857" eaLnBrk="1" hangingPunct="1">
              <a:buFontTx/>
              <a:buChar char="•"/>
            </a:pPr>
            <a:r>
              <a:rPr lang="en-US" altLang="en-US" sz="1400"/>
              <a:t>Afterwards, ask for words that stuck with viewers – what did you hear our mission is about?</a:t>
            </a:r>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CDBF2C0A-5277-4600-8C6A-9396114C26FD}" type="slidenum">
              <a:rPr lang="en-US"/>
              <a:pPr/>
              <a:t>31</a:t>
            </a:fld>
            <a:endParaRPr 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buFontTx/>
              <a:buChar char="•"/>
            </a:pPr>
            <a:r>
              <a:rPr lang="en-US" smtClean="0"/>
              <a:t>Give people 1 minute to complete one of these sentences –</a:t>
            </a:r>
          </a:p>
          <a:p>
            <a:pPr eaLnBrk="1" hangingPunct="1">
              <a:buFontTx/>
              <a:buChar char="•"/>
            </a:pPr>
            <a:endParaRPr lang="en-US" smtClean="0"/>
          </a:p>
          <a:p>
            <a:pPr eaLnBrk="1" hangingPunct="1">
              <a:buFontTx/>
              <a:buChar char="•"/>
            </a:pPr>
            <a:r>
              <a:rPr lang="en-US" smtClean="0"/>
              <a:t>Pair up with one person to share.</a:t>
            </a:r>
          </a:p>
          <a:p>
            <a:pPr eaLnBrk="1" hangingPunct="1">
              <a:buFontTx/>
              <a:buChar char="•"/>
            </a:pPr>
            <a:endParaRPr lang="en-US" smtClean="0"/>
          </a:p>
          <a:p>
            <a:pPr eaLnBrk="1" hangingPunct="1">
              <a:buFontTx/>
              <a:buChar char="•"/>
            </a:pPr>
            <a:r>
              <a:rPr lang="en-US" smtClean="0"/>
              <a:t>Ask for responses in the large group.</a:t>
            </a:r>
          </a:p>
          <a:p>
            <a:pPr eaLnBrk="1" hangingPunct="1"/>
            <a:endParaRPr lang="en-US" smtClean="0"/>
          </a:p>
          <a:p>
            <a:pPr eaLnBrk="1" hangingPunct="1">
              <a:buFontTx/>
              <a:buChar char="•"/>
            </a:pPr>
            <a:r>
              <a:rPr lang="en-US" altLang="en-US" smtClean="0"/>
              <a:t>Take a break.</a:t>
            </a:r>
          </a:p>
          <a:p>
            <a:pPr eaLnBrk="1" hangingPunct="1"/>
            <a:endParaRPr lang="en-US" b="1"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CD500AEA-03F0-4E6C-9486-0B1087440DF0}" type="slidenum">
              <a:rPr lang="en-US"/>
              <a:pPr/>
              <a:t>4</a:t>
            </a:fld>
            <a:endParaRPr lang="en-US"/>
          </a:p>
        </p:txBody>
      </p:sp>
      <p:sp>
        <p:nvSpPr>
          <p:cNvPr id="39939" name="Rectangle 2"/>
          <p:cNvSpPr>
            <a:spLocks noGrp="1" noRot="1" noChangeAspect="1" noChangeArrowheads="1" noTextEdit="1"/>
          </p:cNvSpPr>
          <p:nvPr>
            <p:ph type="sldImg"/>
          </p:nvPr>
        </p:nvSpPr>
        <p:spPr>
          <a:xfrm>
            <a:off x="1162050" y="703263"/>
            <a:ext cx="4687888" cy="3516312"/>
          </a:xfrm>
          <a:ln/>
        </p:spPr>
      </p:sp>
      <p:sp>
        <p:nvSpPr>
          <p:cNvPr id="39940" name="Rectangle 3"/>
          <p:cNvSpPr>
            <a:spLocks noGrp="1" noChangeArrowheads="1"/>
          </p:cNvSpPr>
          <p:nvPr>
            <p:ph type="body" idx="1"/>
          </p:nvPr>
        </p:nvSpPr>
        <p:spPr>
          <a:xfrm>
            <a:off x="914678" y="4930753"/>
            <a:ext cx="5136505" cy="3327778"/>
          </a:xfrm>
          <a:noFill/>
        </p:spPr>
        <p:txBody>
          <a:bodyPr/>
          <a:lstStyle/>
          <a:p>
            <a:pPr marL="234857" indent="-234857" eaLnBrk="1" hangingPunct="1">
              <a:buFontTx/>
              <a:buChar char="•"/>
            </a:pPr>
            <a:r>
              <a:rPr lang="en-US" altLang="en-US" sz="1600" b="1"/>
              <a:t>St. John Baptist de La Salle: </a:t>
            </a:r>
            <a:r>
              <a:rPr lang="en-US" altLang="en-US" sz="1600"/>
              <a:t>Founder</a:t>
            </a:r>
            <a:endParaRPr lang="en-US" altLang="en-US" sz="1600" b="1"/>
          </a:p>
          <a:p>
            <a:pPr marL="234857" indent="-234857" eaLnBrk="1" hangingPunct="1">
              <a:buFontTx/>
              <a:buChar char="•"/>
            </a:pPr>
            <a:r>
              <a:rPr lang="en-US" altLang="en-US" sz="1600"/>
              <a:t>Highlight various spellings</a:t>
            </a:r>
          </a:p>
          <a:p>
            <a:pPr marL="234857" indent="-234857" eaLnBrk="1" hangingPunct="1">
              <a:buFontTx/>
              <a:buChar char="•"/>
            </a:pPr>
            <a:r>
              <a:rPr lang="en-US" altLang="en-US" sz="1600" b="1"/>
              <a:t>Lasallian Schools:</a:t>
            </a:r>
            <a:r>
              <a:rPr lang="en-US" altLang="en-US" sz="1600"/>
              <a:t>  formerly referred to as “Brothers’ Schools,” our schools are now commonly referred to as “Lasallian Schools” to indicate that this mission is shared between Brothers and “others”</a:t>
            </a:r>
            <a:endParaRPr lang="en-US" altLang="en-US" sz="1600" b="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CBAE5130-DAAC-4EEE-9075-4DF5A8FEBC71}" type="slidenum">
              <a:rPr lang="en-US"/>
              <a:pPr/>
              <a:t>5</a:t>
            </a:fld>
            <a:endParaRPr lang="en-US"/>
          </a:p>
        </p:txBody>
      </p:sp>
      <p:sp>
        <p:nvSpPr>
          <p:cNvPr id="40963" name="Rectangle 2"/>
          <p:cNvSpPr>
            <a:spLocks noGrp="1" noRot="1" noChangeAspect="1" noChangeArrowheads="1" noTextEdit="1"/>
          </p:cNvSpPr>
          <p:nvPr>
            <p:ph type="sldImg"/>
          </p:nvPr>
        </p:nvSpPr>
        <p:spPr>
          <a:xfrm>
            <a:off x="1162050" y="703263"/>
            <a:ext cx="4687888" cy="3516312"/>
          </a:xfrm>
          <a:ln/>
        </p:spPr>
      </p:sp>
      <p:sp>
        <p:nvSpPr>
          <p:cNvPr id="40964" name="Rectangle 3"/>
          <p:cNvSpPr>
            <a:spLocks noGrp="1" noChangeArrowheads="1"/>
          </p:cNvSpPr>
          <p:nvPr>
            <p:ph type="body" idx="1"/>
          </p:nvPr>
        </p:nvSpPr>
        <p:spPr>
          <a:xfrm>
            <a:off x="936948" y="4379330"/>
            <a:ext cx="5136505" cy="4449861"/>
          </a:xfrm>
          <a:noFill/>
        </p:spPr>
        <p:txBody>
          <a:bodyPr/>
          <a:lstStyle/>
          <a:p>
            <a:pPr marL="233258" indent="-233258" eaLnBrk="1" hangingPunct="1">
              <a:buFontTx/>
              <a:buChar char="•"/>
            </a:pPr>
            <a:r>
              <a:rPr lang="en-US" altLang="en-US" sz="1400" b="1"/>
              <a:t>FSC – </a:t>
            </a:r>
            <a:r>
              <a:rPr lang="en-US" altLang="en-US" sz="1400"/>
              <a:t>Latin for “Brothers of the Christian Schools” - also stands for FAITH, SERVICE, COMMUNITY to Lasallian Youth throughout the United States.</a:t>
            </a:r>
          </a:p>
          <a:p>
            <a:pPr marL="233258" indent="-233258" eaLnBrk="1" hangingPunct="1">
              <a:buFontTx/>
              <a:buChar char="•"/>
            </a:pPr>
            <a:r>
              <a:rPr lang="en-US" altLang="en-US" sz="1400" b="1"/>
              <a:t>Brothers of the Christian Schools</a:t>
            </a:r>
            <a:r>
              <a:rPr lang="en-US" altLang="en-US" sz="1400"/>
              <a:t> – literal translation of the Latin above.  You will sometimes hear the entire organization of Brothers referred to as such</a:t>
            </a:r>
          </a:p>
          <a:p>
            <a:pPr marL="233258" indent="-233258" eaLnBrk="1" hangingPunct="1">
              <a:buFontTx/>
              <a:buChar char="•"/>
            </a:pPr>
            <a:r>
              <a:rPr lang="en-US" altLang="en-US" sz="1400" b="1"/>
              <a:t>De La Salle Christian Brothers</a:t>
            </a:r>
            <a:r>
              <a:rPr lang="en-US" altLang="en-US" sz="1400"/>
              <a:t> – commonly used around the world and more commonly used these days in the US as the title of the Brothers.  Also serves to distinguish them from…</a:t>
            </a:r>
          </a:p>
          <a:p>
            <a:pPr marL="233258" indent="-233258" eaLnBrk="1" hangingPunct="1">
              <a:buFontTx/>
              <a:buChar char="•"/>
            </a:pPr>
            <a:r>
              <a:rPr lang="en-US" altLang="en-US" sz="1400" b="1"/>
              <a:t>Partners/Colleagues </a:t>
            </a:r>
            <a:r>
              <a:rPr lang="en-US" altLang="en-US" sz="1400"/>
              <a:t>– titles used to describe all lay men and lay women who are not Brothers involved in this Institute.  Not used lightly – the partnership between Brothers and lay men and women is taken very seriously – we really do work “together and by association”</a:t>
            </a:r>
            <a:endParaRPr lang="en-US" altLang="en-US" sz="1000"/>
          </a:p>
          <a:p>
            <a:pPr marL="233258" indent="-233258" eaLnBrk="1" hangingPunct="1"/>
            <a:endParaRPr lang="en-US" alt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8E999B88-E5A4-4D4D-81B1-66E3B3F70521}" type="slidenum">
              <a:rPr lang="en-US"/>
              <a:pPr/>
              <a:t>6</a:t>
            </a:fld>
            <a:endParaRPr lang="en-US"/>
          </a:p>
        </p:txBody>
      </p:sp>
      <p:sp>
        <p:nvSpPr>
          <p:cNvPr id="41987" name="Rectangle 2"/>
          <p:cNvSpPr>
            <a:spLocks noGrp="1" noRot="1" noChangeAspect="1" noChangeArrowheads="1" noTextEdit="1"/>
          </p:cNvSpPr>
          <p:nvPr>
            <p:ph type="sldImg"/>
          </p:nvPr>
        </p:nvSpPr>
        <p:spPr>
          <a:xfrm>
            <a:off x="1741488" y="703263"/>
            <a:ext cx="3568700" cy="2678112"/>
          </a:xfrm>
          <a:ln/>
        </p:spPr>
      </p:sp>
      <p:sp>
        <p:nvSpPr>
          <p:cNvPr id="41988" name="Rectangle 3"/>
          <p:cNvSpPr>
            <a:spLocks noGrp="1" noChangeArrowheads="1"/>
          </p:cNvSpPr>
          <p:nvPr>
            <p:ph type="body" idx="1"/>
          </p:nvPr>
        </p:nvSpPr>
        <p:spPr>
          <a:xfrm>
            <a:off x="381778" y="3534562"/>
            <a:ext cx="6095723" cy="5219289"/>
          </a:xfrm>
          <a:noFill/>
        </p:spPr>
        <p:txBody>
          <a:bodyPr/>
          <a:lstStyle/>
          <a:p>
            <a:pPr marL="233258" indent="-233258" eaLnBrk="1" hangingPunct="1">
              <a:buFontTx/>
              <a:buChar char="•"/>
            </a:pPr>
            <a:r>
              <a:rPr lang="en-US" altLang="en-US" sz="1000" b="1"/>
              <a:t>International Institute:</a:t>
            </a:r>
            <a:r>
              <a:rPr lang="en-US" altLang="en-US" sz="1000"/>
              <a:t> refers to all Lasallian works around the world – over 80 countries, nearly 900,000 students, 77,000 Partners/Colleagues, 6,000 Brothers.  The headquarters of the International Institute (or just “Institute”) is in Rome.  </a:t>
            </a:r>
          </a:p>
          <a:p>
            <a:pPr lvl="1" eaLnBrk="1" hangingPunct="1">
              <a:buFontTx/>
              <a:buChar char="•"/>
            </a:pPr>
            <a:r>
              <a:rPr lang="en-US" altLang="en-US" sz="1000" b="1"/>
              <a:t>Superior General:</a:t>
            </a:r>
            <a:r>
              <a:rPr lang="en-US" altLang="en-US" sz="1000"/>
              <a:t> the title of the  Brother elected in Rome at each General Chapter (once every 7 years) to lead the Institute.  Br. Alvaro was elected at the 44th General Chapter to a second term, which runs from 2007 to 2014.  He works with a General Council of Brothers to oversee Lasallian works throughout the world.</a:t>
            </a:r>
          </a:p>
          <a:p>
            <a:pPr lvl="1" eaLnBrk="1" hangingPunct="1">
              <a:buFontTx/>
              <a:buChar char="•"/>
            </a:pPr>
            <a:r>
              <a:rPr lang="en-US" altLang="en-US" sz="1000" b="1"/>
              <a:t>General Chapter –</a:t>
            </a:r>
            <a:r>
              <a:rPr lang="en-US" altLang="en-US" sz="1000"/>
              <a:t>gathering of Brother representatives from every District in the world – takes place every 7 years – focuses on issues related to the international educational mission, to governance of the Institute (esp. global governance, electing Superior General, Vicar General, and General Council), and issues related to Brothers’ life</a:t>
            </a:r>
            <a:endParaRPr lang="en-US" altLang="en-US" sz="1000" b="1"/>
          </a:p>
          <a:p>
            <a:pPr lvl="1" eaLnBrk="1" hangingPunct="1">
              <a:buFontTx/>
              <a:buChar char="•"/>
            </a:pPr>
            <a:r>
              <a:rPr lang="en-US" altLang="en-US" sz="1000" b="1"/>
              <a:t>International Assembly on Mission</a:t>
            </a:r>
            <a:r>
              <a:rPr lang="en-US" altLang="en-US" sz="1000"/>
              <a:t> – first held in 2006 just prior to the 44</a:t>
            </a:r>
            <a:r>
              <a:rPr lang="en-US" altLang="en-US" sz="1000" baseline="30000"/>
              <a:t>th</a:t>
            </a:r>
            <a:r>
              <a:rPr lang="en-US" altLang="en-US" sz="1000"/>
              <a:t> General Chapter – gathering of Brothers and lay Partners from throughout the world – specifically to address mission-related issues in the International Institute</a:t>
            </a:r>
            <a:endParaRPr lang="en-US" altLang="en-US" sz="1000" b="1"/>
          </a:p>
          <a:p>
            <a:pPr marL="233258" indent="-233258" eaLnBrk="1" hangingPunct="1">
              <a:buFontTx/>
              <a:buChar char="•"/>
            </a:pPr>
            <a:r>
              <a:rPr lang="en-US" altLang="en-US" sz="1000" b="1"/>
              <a:t>District</a:t>
            </a:r>
            <a:r>
              <a:rPr lang="en-US" altLang="en-US" sz="1000"/>
              <a:t> – the Institute is divided up into 11 geographic “Regions” – each Region is divided into “Districts” or “Provinces”</a:t>
            </a:r>
          </a:p>
          <a:p>
            <a:pPr lvl="1" eaLnBrk="1" hangingPunct="1">
              <a:buFontTx/>
              <a:buChar char="•"/>
            </a:pPr>
            <a:r>
              <a:rPr lang="en-US" altLang="en-US" sz="1000" b="1"/>
              <a:t>Brother Visitor</a:t>
            </a:r>
            <a:r>
              <a:rPr lang="en-US" altLang="en-US" sz="1000"/>
              <a:t>: the title of the Brother elected by his fellow Brothers in the District at each District Chapter (every 4 years in this District) to lead the District.  Works with a District Council of Brothers, along with others, including lay Partners, to govern the District.  Br. Visitor is elected, in this District, for a four-year term, renewable once.  After that, he continues working in Lasallian ministry somewhere.</a:t>
            </a:r>
          </a:p>
          <a:p>
            <a:pPr lvl="1" eaLnBrk="1" hangingPunct="1">
              <a:buFontTx/>
              <a:buChar char="•"/>
            </a:pPr>
            <a:r>
              <a:rPr lang="en-US" altLang="en-US" sz="1000" b="1"/>
              <a:t>District Chapter</a:t>
            </a:r>
            <a:r>
              <a:rPr lang="en-US" altLang="en-US" sz="1000"/>
              <a:t> – held every  4 years, including representative Brothers from throughout the District; elects Brother Visitor and addresses issues related to the educational mission, Brothers’ life and identity, and governance. </a:t>
            </a:r>
          </a:p>
          <a:p>
            <a:pPr lvl="1" eaLnBrk="1" hangingPunct="1">
              <a:buFontTx/>
              <a:buChar char="•"/>
            </a:pPr>
            <a:r>
              <a:rPr lang="en-US" altLang="en-US" sz="1000" b="1"/>
              <a:t>District Assembly on Mission – </a:t>
            </a:r>
            <a:r>
              <a:rPr lang="en-US" altLang="en-US" sz="1000"/>
              <a:t>also held every 4 years just prior to the District Chapter; addresses issues related to the educational mission; includes representative Brothers and lay Partners from throughout the District</a:t>
            </a:r>
            <a:endParaRPr lang="en-US" altLang="en-US" sz="1000" b="1"/>
          </a:p>
          <a:p>
            <a:pPr lvl="1" eaLnBrk="1" hangingPunct="1">
              <a:buFontTx/>
              <a:buChar char="•"/>
            </a:pPr>
            <a:r>
              <a:rPr lang="en-US" altLang="en-US" sz="1000" b="1"/>
              <a:t>De La Salle Institute </a:t>
            </a:r>
            <a:r>
              <a:rPr lang="en-US" altLang="en-US" sz="1000"/>
              <a:t>– the “legal” title for the District offices in Napa at Mont La Salle – provides educational, financial, and legal support to District works.  Often abbreviated as DLSI.</a:t>
            </a:r>
            <a:endParaRPr lang="en-US" altLang="en-US" sz="1000" b="1"/>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67CA9513-745A-4987-B7DA-68C85A99923F}" type="slidenum">
              <a:rPr lang="en-US"/>
              <a:pPr/>
              <a:t>7</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buFontTx/>
              <a:buChar char="•"/>
            </a:pPr>
            <a:r>
              <a:rPr lang="en-US" altLang="en-US" smtClean="0"/>
              <a:t>Now, let’s take a few minutes to consider the Founder of the Brothers of the Christian Schools and Lasallian Education – Saint John Baptist de La Salle.</a:t>
            </a:r>
          </a:p>
          <a:p>
            <a:pPr eaLnBrk="1" hangingPunct="1">
              <a:buFontTx/>
              <a:buChar char="•"/>
            </a:pPr>
            <a:endParaRPr lang="en-US" altLang="en-US" smtClean="0"/>
          </a:p>
          <a:p>
            <a:pPr eaLnBrk="1" hangingPunct="1">
              <a:buFontTx/>
              <a:buChar char="•"/>
            </a:pPr>
            <a:r>
              <a:rPr lang="en-US" altLang="en-US" smtClean="0"/>
              <a:t>First, we will consider his background – family, upbringing, etc.</a:t>
            </a:r>
          </a:p>
          <a:p>
            <a:pPr eaLnBrk="1" hangingPunct="1">
              <a:buFontTx/>
              <a:buChar char="•"/>
            </a:pPr>
            <a:endParaRPr lang="en-US" altLang="en-US" smtClean="0"/>
          </a:p>
          <a:p>
            <a:pPr eaLnBrk="1" hangingPunct="1">
              <a:buFontTx/>
              <a:buChar char="•"/>
            </a:pPr>
            <a:r>
              <a:rPr lang="en-US" altLang="en-US" smtClean="0"/>
              <a:t>Second, we will consider the events that led him into devoting his life to education of the young, especially the children of the poor and working classes.</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C1DF64C9-DD87-4A51-92A8-656FB1734014}" type="slidenum">
              <a:rPr lang="en-US"/>
              <a:pPr/>
              <a:t>8</a:t>
            </a:fld>
            <a:endParaRPr lang="en-US"/>
          </a:p>
        </p:txBody>
      </p:sp>
      <p:sp>
        <p:nvSpPr>
          <p:cNvPr id="44035" name="Rectangle 2"/>
          <p:cNvSpPr>
            <a:spLocks noGrp="1" noRot="1" noChangeAspect="1" noChangeArrowheads="1" noTextEdit="1"/>
          </p:cNvSpPr>
          <p:nvPr>
            <p:ph type="sldImg"/>
          </p:nvPr>
        </p:nvSpPr>
        <p:spPr>
          <a:xfrm>
            <a:off x="1587500" y="701675"/>
            <a:ext cx="3570288" cy="2679700"/>
          </a:xfrm>
          <a:ln/>
        </p:spPr>
      </p:sp>
      <p:sp>
        <p:nvSpPr>
          <p:cNvPr id="44036" name="Rectangle 3"/>
          <p:cNvSpPr>
            <a:spLocks noGrp="1" noChangeArrowheads="1"/>
          </p:cNvSpPr>
          <p:nvPr>
            <p:ph type="body" idx="1"/>
          </p:nvPr>
        </p:nvSpPr>
        <p:spPr>
          <a:xfrm>
            <a:off x="381778" y="3534562"/>
            <a:ext cx="6323200" cy="5530267"/>
          </a:xfrm>
          <a:noFill/>
        </p:spPr>
        <p:txBody>
          <a:bodyPr/>
          <a:lstStyle/>
          <a:p>
            <a:pPr marL="225271" indent="-225271" eaLnBrk="1" hangingPunct="1">
              <a:lnSpc>
                <a:spcPct val="90000"/>
              </a:lnSpc>
            </a:pPr>
            <a:r>
              <a:rPr lang="en-US" smtClean="0"/>
              <a:t>Educational opportunities for children of poor and working-class parents were few and inconsistent in 1679 Rheims –</a:t>
            </a:r>
          </a:p>
          <a:p>
            <a:pPr marL="225271" indent="-225271" eaLnBrk="1" hangingPunct="1">
              <a:lnSpc>
                <a:spcPct val="90000"/>
              </a:lnSpc>
            </a:pPr>
            <a:endParaRPr lang="en-US" smtClean="0"/>
          </a:p>
          <a:p>
            <a:pPr marL="557584" lvl="1" indent="-217282" eaLnBrk="1" hangingPunct="1">
              <a:lnSpc>
                <a:spcPct val="90000"/>
              </a:lnSpc>
              <a:buFontTx/>
              <a:buChar char="•"/>
            </a:pPr>
            <a:r>
              <a:rPr lang="en-US" smtClean="0"/>
              <a:t>Families could not afford the 1-on-1 tutoring available at a price;</a:t>
            </a:r>
          </a:p>
          <a:p>
            <a:pPr marL="557584" lvl="1" indent="-217282" eaLnBrk="1" hangingPunct="1">
              <a:lnSpc>
                <a:spcPct val="90000"/>
              </a:lnSpc>
              <a:buFontTx/>
              <a:buChar char="•"/>
            </a:pPr>
            <a:r>
              <a:rPr lang="en-US" smtClean="0"/>
              <a:t>Some charity schools existed – sponsored by parishes – but they were very inconsistent in their education – oftentimes it was quite inadequate</a:t>
            </a:r>
          </a:p>
          <a:p>
            <a:pPr marL="557584" lvl="1" indent="-217282" eaLnBrk="1" hangingPunct="1">
              <a:lnSpc>
                <a:spcPct val="90000"/>
              </a:lnSpc>
              <a:buFontTx/>
              <a:buChar char="•"/>
            </a:pPr>
            <a:r>
              <a:rPr lang="en-US" smtClean="0"/>
              <a:t>A group of Sisters had recently opened a school for girls from poor and working class families – this was a start…but nothing of consistent quality was available to boys…</a:t>
            </a:r>
          </a:p>
          <a:p>
            <a:pPr marL="557584" lvl="1" indent="-217282" eaLnBrk="1" hangingPunct="1">
              <a:lnSpc>
                <a:spcPct val="90000"/>
              </a:lnSpc>
              <a:buFontTx/>
              <a:buChar char="•"/>
            </a:pPr>
            <a:endParaRPr lang="en-US" smtClean="0"/>
          </a:p>
          <a:p>
            <a:pPr marL="225271" indent="-225271" eaLnBrk="1" hangingPunct="1">
              <a:lnSpc>
                <a:spcPct val="90000"/>
              </a:lnSpc>
            </a:pPr>
            <a:r>
              <a:rPr lang="en-US" smtClean="0"/>
              <a:t>Without education, these children grew up to remain in the same difficult situation their parents faced.  Something had to be done to help them up and out of their difficulties…</a:t>
            </a:r>
          </a:p>
          <a:p>
            <a:pPr marL="225271" indent="-225271" eaLnBrk="1" hangingPunct="1">
              <a:lnSpc>
                <a:spcPct val="90000"/>
              </a:lnSpc>
            </a:pPr>
            <a:endParaRPr lang="en-US" smtClean="0"/>
          </a:p>
          <a:p>
            <a:pPr marL="225271" indent="-225271" eaLnBrk="1" hangingPunct="1">
              <a:lnSpc>
                <a:spcPct val="90000"/>
              </a:lnSpc>
            </a:pPr>
            <a:r>
              <a:rPr lang="en-US" smtClean="0"/>
              <a:t>As De La Salle says in his Second Meditation for the Time of Retreat… </a:t>
            </a:r>
          </a:p>
          <a:p>
            <a:pPr marL="225271" indent="-225271" eaLnBrk="1" hangingPunct="1">
              <a:lnSpc>
                <a:spcPct val="90000"/>
              </a:lnSpc>
            </a:pPr>
            <a:r>
              <a:rPr lang="en-US" b="1" i="1" smtClean="0"/>
              <a:t>	“Consider that it is a practice only too common for the working class and the poor to allow their children to live on their own, roaming all over like vagabonds as long as they are not able to put them to some work; these parents have no concern to send their children to school because their poverty does not allow them to pay teachers, or else, obliged to look for work outside their homes, they have to abandon their children to themselves.</a:t>
            </a:r>
          </a:p>
          <a:p>
            <a:pPr marL="225271" indent="-225271" eaLnBrk="1" hangingPunct="1">
              <a:lnSpc>
                <a:spcPct val="90000"/>
              </a:lnSpc>
            </a:pPr>
            <a:endParaRPr lang="en-US" b="1" i="1" smtClean="0"/>
          </a:p>
          <a:p>
            <a:pPr marL="225271" indent="-225271" eaLnBrk="1" hangingPunct="1">
              <a:lnSpc>
                <a:spcPct val="90000"/>
              </a:lnSpc>
            </a:pPr>
            <a:r>
              <a:rPr lang="en-US" b="1" i="1" smtClean="0"/>
              <a:t>	“The results of this condition are regrettable, for these poor children, accustomed to lead an idle life for many years, have great difficulty adjusting when it comes time for them to go to work.  In addition, through association with bad companions they learn to commit many sins which later on are very difficult to stop, because of the persistent bad habits they have contracted over such a long time.”</a:t>
            </a:r>
          </a:p>
          <a:p>
            <a:pPr marL="225271" indent="-225271" eaLnBrk="1" hangingPunct="1">
              <a:lnSpc>
                <a:spcPct val="90000"/>
              </a:lnSpc>
            </a:pPr>
            <a:endParaRPr lang="en-US" smtClean="0"/>
          </a:p>
          <a:p>
            <a:pPr marL="225271" indent="-225271" eaLnBrk="1" hangingPunct="1">
              <a:lnSpc>
                <a:spcPct val="90000"/>
              </a:lnSpc>
            </a:pPr>
            <a:endParaRPr lang="en-US" b="1" smtClean="0"/>
          </a:p>
          <a:p>
            <a:pPr marL="225271" indent="-225271" algn="ctr" eaLnBrk="1" hangingPunct="1">
              <a:lnSpc>
                <a:spcPct val="90000"/>
              </a:lnSpc>
            </a:pPr>
            <a:r>
              <a:rPr lang="en-US" b="1" smtClean="0"/>
              <a:t>-- next slide --</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pPr eaLnBrk="1" hangingPunct="1"/>
            <a:endParaRPr lang="en-US" smtClean="0"/>
          </a:p>
        </p:txBody>
      </p:sp>
      <p:sp>
        <p:nvSpPr>
          <p:cNvPr id="45060" name="Slide Number Placeholder 3"/>
          <p:cNvSpPr>
            <a:spLocks noGrp="1"/>
          </p:cNvSpPr>
          <p:nvPr>
            <p:ph type="sldNum" sz="quarter" idx="5"/>
          </p:nvPr>
        </p:nvSpPr>
        <p:spPr>
          <a:noFill/>
        </p:spPr>
        <p:txBody>
          <a:bodyPr/>
          <a:lstStyle>
            <a:lvl1pPr>
              <a:defRPr>
                <a:solidFill>
                  <a:schemeClr val="tx1"/>
                </a:solidFill>
                <a:latin typeface="Times New Roman" pitchFamily="18" charset="0"/>
              </a:defRPr>
            </a:lvl1pPr>
            <a:lvl2pPr marL="747705" indent="-287579">
              <a:defRPr>
                <a:solidFill>
                  <a:schemeClr val="tx1"/>
                </a:solidFill>
                <a:latin typeface="Times New Roman" pitchFamily="18" charset="0"/>
              </a:defRPr>
            </a:lvl2pPr>
            <a:lvl3pPr marL="1150315" indent="-230063">
              <a:defRPr>
                <a:solidFill>
                  <a:schemeClr val="tx1"/>
                </a:solidFill>
                <a:latin typeface="Times New Roman" pitchFamily="18" charset="0"/>
              </a:defRPr>
            </a:lvl3pPr>
            <a:lvl4pPr marL="1610441" indent="-230063">
              <a:defRPr>
                <a:solidFill>
                  <a:schemeClr val="tx1"/>
                </a:solidFill>
                <a:latin typeface="Times New Roman" pitchFamily="18" charset="0"/>
              </a:defRPr>
            </a:lvl4pPr>
            <a:lvl5pPr marL="2070567" indent="-230063">
              <a:defRPr>
                <a:solidFill>
                  <a:schemeClr val="tx1"/>
                </a:solidFill>
                <a:latin typeface="Times New Roman" pitchFamily="18" charset="0"/>
              </a:defRPr>
            </a:lvl5pPr>
            <a:lvl6pPr marL="2530693" indent="-230063" eaLnBrk="0" fontAlgn="base" hangingPunct="0">
              <a:spcBef>
                <a:spcPct val="0"/>
              </a:spcBef>
              <a:spcAft>
                <a:spcPct val="0"/>
              </a:spcAft>
              <a:defRPr>
                <a:solidFill>
                  <a:schemeClr val="tx1"/>
                </a:solidFill>
                <a:latin typeface="Times New Roman" pitchFamily="18" charset="0"/>
              </a:defRPr>
            </a:lvl6pPr>
            <a:lvl7pPr marL="2990820" indent="-230063" eaLnBrk="0" fontAlgn="base" hangingPunct="0">
              <a:spcBef>
                <a:spcPct val="0"/>
              </a:spcBef>
              <a:spcAft>
                <a:spcPct val="0"/>
              </a:spcAft>
              <a:defRPr>
                <a:solidFill>
                  <a:schemeClr val="tx1"/>
                </a:solidFill>
                <a:latin typeface="Times New Roman" pitchFamily="18" charset="0"/>
              </a:defRPr>
            </a:lvl7pPr>
            <a:lvl8pPr marL="3450946" indent="-230063" eaLnBrk="0" fontAlgn="base" hangingPunct="0">
              <a:spcBef>
                <a:spcPct val="0"/>
              </a:spcBef>
              <a:spcAft>
                <a:spcPct val="0"/>
              </a:spcAft>
              <a:defRPr>
                <a:solidFill>
                  <a:schemeClr val="tx1"/>
                </a:solidFill>
                <a:latin typeface="Times New Roman" pitchFamily="18" charset="0"/>
              </a:defRPr>
            </a:lvl8pPr>
            <a:lvl9pPr marL="3911072" indent="-230063" eaLnBrk="0" fontAlgn="base" hangingPunct="0">
              <a:spcBef>
                <a:spcPct val="0"/>
              </a:spcBef>
              <a:spcAft>
                <a:spcPct val="0"/>
              </a:spcAft>
              <a:defRPr>
                <a:solidFill>
                  <a:schemeClr val="tx1"/>
                </a:solidFill>
                <a:latin typeface="Times New Roman" pitchFamily="18" charset="0"/>
              </a:defRPr>
            </a:lvl9pPr>
          </a:lstStyle>
          <a:p>
            <a:fld id="{B98550F1-F213-4DE6-A450-C6F3F73231C8}"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52400" y="2286000"/>
            <a:ext cx="1463675" cy="2182813"/>
            <a:chOff x="96" y="1440"/>
            <a:chExt cx="922" cy="1375"/>
          </a:xfrm>
        </p:grpSpPr>
        <p:grpSp>
          <p:nvGrpSpPr>
            <p:cNvPr id="5" name="Group 3"/>
            <p:cNvGrpSpPr>
              <a:grpSpLocks/>
            </p:cNvGrpSpPr>
            <p:nvPr/>
          </p:nvGrpSpPr>
          <p:grpSpPr bwMode="auto">
            <a:xfrm>
              <a:off x="96" y="1440"/>
              <a:ext cx="913" cy="1375"/>
              <a:chOff x="96" y="1440"/>
              <a:chExt cx="913" cy="1375"/>
            </a:xfrm>
          </p:grpSpPr>
          <p:sp>
            <p:nvSpPr>
              <p:cNvPr id="11" name="Freeform 4"/>
              <p:cNvSpPr>
                <a:spLocks/>
              </p:cNvSpPr>
              <p:nvPr/>
            </p:nvSpPr>
            <p:spPr bwMode="auto">
              <a:xfrm>
                <a:off x="181" y="1574"/>
                <a:ext cx="742" cy="1110"/>
              </a:xfrm>
              <a:custGeom>
                <a:avLst/>
                <a:gdLst>
                  <a:gd name="T0" fmla="*/ 370 w 742"/>
                  <a:gd name="T1" fmla="*/ 0 h 1110"/>
                  <a:gd name="T2" fmla="*/ 0 w 742"/>
                  <a:gd name="T3" fmla="*/ 554 h 1110"/>
                  <a:gd name="T4" fmla="*/ 370 w 742"/>
                  <a:gd name="T5" fmla="*/ 1109 h 1110"/>
                  <a:gd name="T6" fmla="*/ 741 w 742"/>
                  <a:gd name="T7" fmla="*/ 554 h 1110"/>
                  <a:gd name="T8" fmla="*/ 370 w 742"/>
                  <a:gd name="T9" fmla="*/ 0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2" h="1110">
                    <a:moveTo>
                      <a:pt x="370" y="0"/>
                    </a:moveTo>
                    <a:lnTo>
                      <a:pt x="0" y="554"/>
                    </a:lnTo>
                    <a:lnTo>
                      <a:pt x="370" y="1109"/>
                    </a:lnTo>
                    <a:lnTo>
                      <a:pt x="741" y="554"/>
                    </a:lnTo>
                    <a:lnTo>
                      <a:pt x="370" y="0"/>
                    </a:lnTo>
                  </a:path>
                </a:pathLst>
              </a:custGeom>
              <a:gradFill rotWithShape="0">
                <a:gsLst>
                  <a:gs pos="0">
                    <a:schemeClr val="bg2"/>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2" name="Group 5"/>
              <p:cNvGrpSpPr>
                <a:grpSpLocks/>
              </p:cNvGrpSpPr>
              <p:nvPr/>
            </p:nvGrpSpPr>
            <p:grpSpPr bwMode="auto">
              <a:xfrm>
                <a:off x="96" y="1440"/>
                <a:ext cx="913" cy="688"/>
                <a:chOff x="96" y="1440"/>
                <a:chExt cx="913" cy="688"/>
              </a:xfrm>
            </p:grpSpPr>
            <p:sp>
              <p:nvSpPr>
                <p:cNvPr id="16" name="Freeform 6"/>
                <p:cNvSpPr>
                  <a:spLocks/>
                </p:cNvSpPr>
                <p:nvPr/>
              </p:nvSpPr>
              <p:spPr bwMode="auto">
                <a:xfrm>
                  <a:off x="552" y="1440"/>
                  <a:ext cx="457" cy="688"/>
                </a:xfrm>
                <a:custGeom>
                  <a:avLst/>
                  <a:gdLst>
                    <a:gd name="T0" fmla="*/ 0 w 457"/>
                    <a:gd name="T1" fmla="*/ 136 h 688"/>
                    <a:gd name="T2" fmla="*/ 0 w 457"/>
                    <a:gd name="T3" fmla="*/ 0 h 688"/>
                    <a:gd name="T4" fmla="*/ 456 w 457"/>
                    <a:gd name="T5" fmla="*/ 687 h 688"/>
                    <a:gd name="T6" fmla="*/ 365 w 457"/>
                    <a:gd name="T7" fmla="*/ 687 h 688"/>
                    <a:gd name="T8" fmla="*/ 0 w 457"/>
                    <a:gd name="T9" fmla="*/ 136 h 6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 h="688">
                      <a:moveTo>
                        <a:pt x="0" y="136"/>
                      </a:moveTo>
                      <a:lnTo>
                        <a:pt x="0" y="0"/>
                      </a:lnTo>
                      <a:lnTo>
                        <a:pt x="456" y="687"/>
                      </a:lnTo>
                      <a:lnTo>
                        <a:pt x="365" y="687"/>
                      </a:lnTo>
                      <a:lnTo>
                        <a:pt x="0" y="136"/>
                      </a:lnTo>
                    </a:path>
                  </a:pathLst>
                </a:custGeom>
                <a:solidFill>
                  <a:schemeClr val="folHlink"/>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7" name="Freeform 7"/>
                <p:cNvSpPr>
                  <a:spLocks/>
                </p:cNvSpPr>
                <p:nvPr/>
              </p:nvSpPr>
              <p:spPr bwMode="auto">
                <a:xfrm>
                  <a:off x="96" y="1440"/>
                  <a:ext cx="457" cy="688"/>
                </a:xfrm>
                <a:custGeom>
                  <a:avLst/>
                  <a:gdLst>
                    <a:gd name="T0" fmla="*/ 456 w 457"/>
                    <a:gd name="T1" fmla="*/ 0 h 688"/>
                    <a:gd name="T2" fmla="*/ 456 w 457"/>
                    <a:gd name="T3" fmla="*/ 136 h 688"/>
                    <a:gd name="T4" fmla="*/ 90 w 457"/>
                    <a:gd name="T5" fmla="*/ 687 h 688"/>
                    <a:gd name="T6" fmla="*/ 0 w 457"/>
                    <a:gd name="T7" fmla="*/ 687 h 688"/>
                    <a:gd name="T8" fmla="*/ 456 w 457"/>
                    <a:gd name="T9" fmla="*/ 0 h 6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 h="688">
                      <a:moveTo>
                        <a:pt x="456" y="0"/>
                      </a:moveTo>
                      <a:lnTo>
                        <a:pt x="456" y="136"/>
                      </a:lnTo>
                      <a:lnTo>
                        <a:pt x="90" y="687"/>
                      </a:lnTo>
                      <a:lnTo>
                        <a:pt x="0" y="687"/>
                      </a:lnTo>
                      <a:lnTo>
                        <a:pt x="456" y="0"/>
                      </a:lnTo>
                    </a:path>
                  </a:pathLst>
                </a:custGeom>
                <a:solidFill>
                  <a:schemeClr val="folHlink"/>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13" name="Group 8"/>
              <p:cNvGrpSpPr>
                <a:grpSpLocks/>
              </p:cNvGrpSpPr>
              <p:nvPr/>
            </p:nvGrpSpPr>
            <p:grpSpPr bwMode="auto">
              <a:xfrm>
                <a:off x="96" y="2127"/>
                <a:ext cx="913" cy="688"/>
                <a:chOff x="96" y="2127"/>
                <a:chExt cx="913" cy="688"/>
              </a:xfrm>
            </p:grpSpPr>
            <p:sp>
              <p:nvSpPr>
                <p:cNvPr id="14" name="Freeform 9"/>
                <p:cNvSpPr>
                  <a:spLocks/>
                </p:cNvSpPr>
                <p:nvPr/>
              </p:nvSpPr>
              <p:spPr bwMode="auto">
                <a:xfrm>
                  <a:off x="552" y="2127"/>
                  <a:ext cx="457" cy="688"/>
                </a:xfrm>
                <a:custGeom>
                  <a:avLst/>
                  <a:gdLst>
                    <a:gd name="T0" fmla="*/ 365 w 457"/>
                    <a:gd name="T1" fmla="*/ 0 h 688"/>
                    <a:gd name="T2" fmla="*/ 456 w 457"/>
                    <a:gd name="T3" fmla="*/ 0 h 688"/>
                    <a:gd name="T4" fmla="*/ 0 w 457"/>
                    <a:gd name="T5" fmla="*/ 687 h 688"/>
                    <a:gd name="T6" fmla="*/ 0 w 457"/>
                    <a:gd name="T7" fmla="*/ 550 h 688"/>
                    <a:gd name="T8" fmla="*/ 365 w 457"/>
                    <a:gd name="T9" fmla="*/ 0 h 6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 h="688">
                      <a:moveTo>
                        <a:pt x="365" y="0"/>
                      </a:moveTo>
                      <a:lnTo>
                        <a:pt x="456" y="0"/>
                      </a:lnTo>
                      <a:lnTo>
                        <a:pt x="0" y="687"/>
                      </a:lnTo>
                      <a:lnTo>
                        <a:pt x="0" y="550"/>
                      </a:lnTo>
                      <a:lnTo>
                        <a:pt x="365" y="0"/>
                      </a:lnTo>
                    </a:path>
                  </a:pathLst>
                </a:custGeom>
                <a:solidFill>
                  <a:schemeClr val="bg2"/>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5" name="Freeform 10"/>
                <p:cNvSpPr>
                  <a:spLocks/>
                </p:cNvSpPr>
                <p:nvPr/>
              </p:nvSpPr>
              <p:spPr bwMode="auto">
                <a:xfrm>
                  <a:off x="96" y="2127"/>
                  <a:ext cx="457" cy="688"/>
                </a:xfrm>
                <a:custGeom>
                  <a:avLst/>
                  <a:gdLst>
                    <a:gd name="T0" fmla="*/ 90 w 457"/>
                    <a:gd name="T1" fmla="*/ 0 h 688"/>
                    <a:gd name="T2" fmla="*/ 456 w 457"/>
                    <a:gd name="T3" fmla="*/ 550 h 688"/>
                    <a:gd name="T4" fmla="*/ 456 w 457"/>
                    <a:gd name="T5" fmla="*/ 687 h 688"/>
                    <a:gd name="T6" fmla="*/ 0 w 457"/>
                    <a:gd name="T7" fmla="*/ 0 h 688"/>
                    <a:gd name="T8" fmla="*/ 90 w 457"/>
                    <a:gd name="T9" fmla="*/ 0 h 6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 h="688">
                      <a:moveTo>
                        <a:pt x="90" y="0"/>
                      </a:moveTo>
                      <a:lnTo>
                        <a:pt x="456" y="550"/>
                      </a:lnTo>
                      <a:lnTo>
                        <a:pt x="456" y="687"/>
                      </a:lnTo>
                      <a:lnTo>
                        <a:pt x="0" y="0"/>
                      </a:lnTo>
                      <a:lnTo>
                        <a:pt x="90" y="0"/>
                      </a:lnTo>
                    </a:path>
                  </a:pathLst>
                </a:custGeom>
                <a:solidFill>
                  <a:schemeClr val="bg2"/>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grpSp>
          <p:nvGrpSpPr>
            <p:cNvPr id="6" name="Group 11"/>
            <p:cNvGrpSpPr>
              <a:grpSpLocks/>
            </p:cNvGrpSpPr>
            <p:nvPr/>
          </p:nvGrpSpPr>
          <p:grpSpPr bwMode="auto">
            <a:xfrm>
              <a:off x="493" y="1555"/>
              <a:ext cx="525" cy="480"/>
              <a:chOff x="493" y="1555"/>
              <a:chExt cx="525" cy="480"/>
            </a:xfrm>
          </p:grpSpPr>
          <p:sp>
            <p:nvSpPr>
              <p:cNvPr id="7" name="Freeform 12"/>
              <p:cNvSpPr>
                <a:spLocks/>
              </p:cNvSpPr>
              <p:nvPr/>
            </p:nvSpPr>
            <p:spPr bwMode="auto">
              <a:xfrm>
                <a:off x="493" y="1555"/>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 name="Freeform 13"/>
              <p:cNvSpPr>
                <a:spLocks/>
              </p:cNvSpPr>
              <p:nvPr/>
            </p:nvSpPr>
            <p:spPr bwMode="auto">
              <a:xfrm>
                <a:off x="565" y="1620"/>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folHlink"/>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 name="Freeform 14"/>
              <p:cNvSpPr>
                <a:spLocks/>
              </p:cNvSpPr>
              <p:nvPr/>
            </p:nvSpPr>
            <p:spPr bwMode="auto">
              <a:xfrm>
                <a:off x="621" y="1629"/>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 name="Freeform 15"/>
              <p:cNvSpPr>
                <a:spLocks/>
              </p:cNvSpPr>
              <p:nvPr/>
            </p:nvSpPr>
            <p:spPr bwMode="auto">
              <a:xfrm>
                <a:off x="722" y="1752"/>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sp>
        <p:nvSpPr>
          <p:cNvPr id="18" name="Rectangle 21"/>
          <p:cNvSpPr>
            <a:spLocks noChangeArrowheads="1"/>
          </p:cNvSpPr>
          <p:nvPr userDrawn="1"/>
        </p:nvSpPr>
        <p:spPr bwMode="auto">
          <a:xfrm>
            <a:off x="3678238" y="2543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19" name="Picture 22" descr="icon3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4495800"/>
            <a:ext cx="15621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2192" name="Rectangle 16"/>
          <p:cNvSpPr>
            <a:spLocks noGrp="1" noChangeArrowheads="1"/>
          </p:cNvSpPr>
          <p:nvPr>
            <p:ph type="ctrTitle" sz="quarter"/>
          </p:nvPr>
        </p:nvSpPr>
        <p:spPr>
          <a:xfrm>
            <a:off x="1370013" y="2133600"/>
            <a:ext cx="7772400" cy="1143000"/>
          </a:xfrm>
        </p:spPr>
        <p:txBody>
          <a:bodyPr/>
          <a:lstStyle>
            <a:lvl1pPr>
              <a:defRPr b="0"/>
            </a:lvl1pPr>
          </a:lstStyle>
          <a:p>
            <a:pPr lvl="0"/>
            <a:r>
              <a:rPr lang="en-US" noProof="0" smtClean="0"/>
              <a:t>Click to edit Master title style</a:t>
            </a:r>
          </a:p>
        </p:txBody>
      </p:sp>
      <p:sp>
        <p:nvSpPr>
          <p:cNvPr id="562193" name="Rectangle 17"/>
          <p:cNvSpPr>
            <a:spLocks noGrp="1" noChangeArrowheads="1"/>
          </p:cNvSpPr>
          <p:nvPr>
            <p:ph type="subTitle" sz="quarter" idx="1"/>
          </p:nvPr>
        </p:nvSpPr>
        <p:spPr>
          <a:xfrm>
            <a:off x="1371600" y="4114800"/>
            <a:ext cx="6400800" cy="1752600"/>
          </a:xfrm>
        </p:spPr>
        <p:txBody>
          <a:bodyPr/>
          <a:lstStyle>
            <a:lvl1pPr marL="0" indent="0" algn="ctr">
              <a:buFontTx/>
              <a:buNone/>
              <a:defRPr b="0"/>
            </a:lvl1pPr>
          </a:lstStyle>
          <a:p>
            <a:pPr lvl="0"/>
            <a:r>
              <a:rPr lang="en-US" noProof="0" smtClean="0"/>
              <a:t>Click to edit Master subtitle style</a:t>
            </a:r>
          </a:p>
        </p:txBody>
      </p:sp>
      <p:sp>
        <p:nvSpPr>
          <p:cNvPr id="20" name="Rectangle 18"/>
          <p:cNvSpPr>
            <a:spLocks noGrp="1" noChangeArrowheads="1"/>
          </p:cNvSpPr>
          <p:nvPr>
            <p:ph type="dt" sz="quarter" idx="10"/>
          </p:nvPr>
        </p:nvSpPr>
        <p:spPr/>
        <p:txBody>
          <a:bodyPr/>
          <a:lstStyle>
            <a:lvl1pPr>
              <a:defRPr smtClean="0">
                <a:solidFill>
                  <a:srgbClr val="FFFFFF"/>
                </a:solidFill>
              </a:defRPr>
            </a:lvl1pPr>
          </a:lstStyle>
          <a:p>
            <a:pPr>
              <a:defRPr/>
            </a:pPr>
            <a:endParaRPr lang="en-US"/>
          </a:p>
        </p:txBody>
      </p:sp>
      <p:sp>
        <p:nvSpPr>
          <p:cNvPr id="21" name="Rectangle 19"/>
          <p:cNvSpPr>
            <a:spLocks noGrp="1" noChangeArrowheads="1"/>
          </p:cNvSpPr>
          <p:nvPr>
            <p:ph type="ftr" sz="quarter" idx="11"/>
          </p:nvPr>
        </p:nvSpPr>
        <p:spPr/>
        <p:txBody>
          <a:bodyPr/>
          <a:lstStyle>
            <a:lvl1pPr>
              <a:defRPr smtClean="0">
                <a:solidFill>
                  <a:srgbClr val="FFFFFF"/>
                </a:solidFill>
              </a:defRPr>
            </a:lvl1pPr>
          </a:lstStyle>
          <a:p>
            <a:pPr>
              <a:defRPr/>
            </a:pPr>
            <a:endParaRPr lang="en-US"/>
          </a:p>
        </p:txBody>
      </p:sp>
      <p:sp>
        <p:nvSpPr>
          <p:cNvPr id="22" name="Rectangle 20"/>
          <p:cNvSpPr>
            <a:spLocks noGrp="1" noChangeArrowheads="1"/>
          </p:cNvSpPr>
          <p:nvPr>
            <p:ph type="sldNum" sz="quarter" idx="12"/>
          </p:nvPr>
        </p:nvSpPr>
        <p:spPr/>
        <p:txBody>
          <a:bodyPr/>
          <a:lstStyle>
            <a:lvl1pPr>
              <a:defRPr smtClean="0">
                <a:solidFill>
                  <a:srgbClr val="FFFFFF"/>
                </a:solidFill>
              </a:defRPr>
            </a:lvl1pPr>
          </a:lstStyle>
          <a:p>
            <a:pPr>
              <a:defRPr/>
            </a:pPr>
            <a:fld id="{07624D6A-0C6E-4985-B299-E98BE202A864}" type="slidenum">
              <a:rPr lang="en-US"/>
              <a:pPr>
                <a:defRPr/>
              </a:pPr>
              <a:t>‹#›</a:t>
            </a:fld>
            <a:endParaRPr lang="en-US"/>
          </a:p>
        </p:txBody>
      </p:sp>
    </p:spTree>
    <p:extLst>
      <p:ext uri="{BB962C8B-B14F-4D97-AF65-F5344CB8AC3E}">
        <p14:creationId xmlns:p14="http://schemas.microsoft.com/office/powerpoint/2010/main" val="39411720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699813B7-5DD3-4AFD-B9E9-79E043791D40}" type="slidenum">
              <a:rPr lang="en-US"/>
              <a:pPr>
                <a:defRPr/>
              </a:pPr>
              <a:t>‹#›</a:t>
            </a:fld>
            <a:endParaRPr lang="en-US"/>
          </a:p>
        </p:txBody>
      </p:sp>
    </p:spTree>
    <p:extLst>
      <p:ext uri="{BB962C8B-B14F-4D97-AF65-F5344CB8AC3E}">
        <p14:creationId xmlns:p14="http://schemas.microsoft.com/office/powerpoint/2010/main" val="19756666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76250"/>
            <a:ext cx="1943100" cy="5619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476250"/>
            <a:ext cx="5676900" cy="5619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4A3EB428-8518-4D93-AFBC-E9F735302FB6}" type="slidenum">
              <a:rPr lang="en-US"/>
              <a:pPr>
                <a:defRPr/>
              </a:pPr>
              <a:t>‹#›</a:t>
            </a:fld>
            <a:endParaRPr lang="en-US"/>
          </a:p>
        </p:txBody>
      </p:sp>
    </p:spTree>
    <p:extLst>
      <p:ext uri="{BB962C8B-B14F-4D97-AF65-F5344CB8AC3E}">
        <p14:creationId xmlns:p14="http://schemas.microsoft.com/office/powerpoint/2010/main" val="39665519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476250"/>
            <a:ext cx="7086600" cy="1276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8"/>
          <p:cNvSpPr>
            <a:spLocks noGrp="1" noChangeArrowheads="1"/>
          </p:cNvSpPr>
          <p:nvPr>
            <p:ph type="dt" sz="half" idx="10"/>
          </p:nvPr>
        </p:nvSpPr>
        <p:spPr>
          <a:ln/>
        </p:spPr>
        <p:txBody>
          <a:bodyPr/>
          <a:lstStyle>
            <a:lvl1pPr>
              <a:defRPr/>
            </a:lvl1pPr>
          </a:lstStyle>
          <a:p>
            <a:pPr>
              <a:defRPr/>
            </a:pPr>
            <a:endParaRPr lang="en-US"/>
          </a:p>
        </p:txBody>
      </p:sp>
      <p:sp>
        <p:nvSpPr>
          <p:cNvPr id="7" name="Rectangle 19"/>
          <p:cNvSpPr>
            <a:spLocks noGrp="1" noChangeArrowheads="1"/>
          </p:cNvSpPr>
          <p:nvPr>
            <p:ph type="ftr" sz="quarter" idx="11"/>
          </p:nvPr>
        </p:nvSpPr>
        <p:spPr>
          <a:ln/>
        </p:spPr>
        <p:txBody>
          <a:bodyPr/>
          <a:lstStyle>
            <a:lvl1pPr>
              <a:defRPr/>
            </a:lvl1pPr>
          </a:lstStyle>
          <a:p>
            <a:pPr>
              <a:defRPr/>
            </a:pPr>
            <a:endParaRPr lang="en-US"/>
          </a:p>
        </p:txBody>
      </p:sp>
      <p:sp>
        <p:nvSpPr>
          <p:cNvPr id="8" name="Rectangle 20"/>
          <p:cNvSpPr>
            <a:spLocks noGrp="1" noChangeArrowheads="1"/>
          </p:cNvSpPr>
          <p:nvPr>
            <p:ph type="sldNum" sz="quarter" idx="12"/>
          </p:nvPr>
        </p:nvSpPr>
        <p:spPr>
          <a:ln/>
        </p:spPr>
        <p:txBody>
          <a:bodyPr/>
          <a:lstStyle>
            <a:lvl1pPr>
              <a:defRPr/>
            </a:lvl1pPr>
          </a:lstStyle>
          <a:p>
            <a:pPr>
              <a:defRPr/>
            </a:pPr>
            <a:fld id="{0FA4A2CD-3E0D-4301-B30A-691F028619F3}" type="slidenum">
              <a:rPr lang="en-US"/>
              <a:pPr>
                <a:defRPr/>
              </a:pPr>
              <a:t>‹#›</a:t>
            </a:fld>
            <a:endParaRPr lang="en-US"/>
          </a:p>
        </p:txBody>
      </p:sp>
    </p:spTree>
    <p:extLst>
      <p:ext uri="{BB962C8B-B14F-4D97-AF65-F5344CB8AC3E}">
        <p14:creationId xmlns:p14="http://schemas.microsoft.com/office/powerpoint/2010/main" val="8598100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476250"/>
            <a:ext cx="7086600" cy="1276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012DA4BF-5838-4C86-9882-CA086A01B3F6}" type="slidenum">
              <a:rPr lang="en-US"/>
              <a:pPr>
                <a:defRPr/>
              </a:pPr>
              <a:t>‹#›</a:t>
            </a:fld>
            <a:endParaRPr lang="en-US"/>
          </a:p>
        </p:txBody>
      </p:sp>
    </p:spTree>
    <p:extLst>
      <p:ext uri="{BB962C8B-B14F-4D97-AF65-F5344CB8AC3E}">
        <p14:creationId xmlns:p14="http://schemas.microsoft.com/office/powerpoint/2010/main" val="4961977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97EAEC14-07DD-46CA-B3DA-F43938793286}" type="slidenum">
              <a:rPr lang="en-US"/>
              <a:pPr>
                <a:defRPr/>
              </a:pPr>
              <a:t>‹#›</a:t>
            </a:fld>
            <a:endParaRPr lang="en-US"/>
          </a:p>
        </p:txBody>
      </p:sp>
    </p:spTree>
    <p:extLst>
      <p:ext uri="{BB962C8B-B14F-4D97-AF65-F5344CB8AC3E}">
        <p14:creationId xmlns:p14="http://schemas.microsoft.com/office/powerpoint/2010/main" val="24471252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8"/>
          <p:cNvSpPr>
            <a:spLocks noGrp="1" noChangeArrowheads="1"/>
          </p:cNvSpPr>
          <p:nvPr>
            <p:ph type="dt" sz="half" idx="10"/>
          </p:nvPr>
        </p:nvSpPr>
        <p:spPr>
          <a:ln/>
        </p:spPr>
        <p:txBody>
          <a:bodyPr/>
          <a:lstStyle>
            <a:lvl1pPr>
              <a:defRPr/>
            </a:lvl1pPr>
          </a:lstStyle>
          <a:p>
            <a:pPr>
              <a:defRPr/>
            </a:pPr>
            <a:endParaRPr lang="en-US"/>
          </a:p>
        </p:txBody>
      </p:sp>
      <p:sp>
        <p:nvSpPr>
          <p:cNvPr id="5" name="Rectangle 19"/>
          <p:cNvSpPr>
            <a:spLocks noGrp="1" noChangeArrowheads="1"/>
          </p:cNvSpPr>
          <p:nvPr>
            <p:ph type="ftr" sz="quarter" idx="11"/>
          </p:nvPr>
        </p:nvSpPr>
        <p:spPr>
          <a:ln/>
        </p:spPr>
        <p:txBody>
          <a:bodyPr/>
          <a:lstStyle>
            <a:lvl1pPr>
              <a:defRPr/>
            </a:lvl1pPr>
          </a:lstStyle>
          <a:p>
            <a:pPr>
              <a:defRPr/>
            </a:pPr>
            <a:endParaRPr lang="en-US"/>
          </a:p>
        </p:txBody>
      </p:sp>
      <p:sp>
        <p:nvSpPr>
          <p:cNvPr id="6" name="Rectangle 20"/>
          <p:cNvSpPr>
            <a:spLocks noGrp="1" noChangeArrowheads="1"/>
          </p:cNvSpPr>
          <p:nvPr>
            <p:ph type="sldNum" sz="quarter" idx="12"/>
          </p:nvPr>
        </p:nvSpPr>
        <p:spPr>
          <a:ln/>
        </p:spPr>
        <p:txBody>
          <a:bodyPr/>
          <a:lstStyle>
            <a:lvl1pPr>
              <a:defRPr/>
            </a:lvl1pPr>
          </a:lstStyle>
          <a:p>
            <a:pPr>
              <a:defRPr/>
            </a:pPr>
            <a:fld id="{E30697D5-ACDF-40E0-821A-E56454F88668}" type="slidenum">
              <a:rPr lang="en-US"/>
              <a:pPr>
                <a:defRPr/>
              </a:pPr>
              <a:t>‹#›</a:t>
            </a:fld>
            <a:endParaRPr lang="en-US"/>
          </a:p>
        </p:txBody>
      </p:sp>
    </p:spTree>
    <p:extLst>
      <p:ext uri="{BB962C8B-B14F-4D97-AF65-F5344CB8AC3E}">
        <p14:creationId xmlns:p14="http://schemas.microsoft.com/office/powerpoint/2010/main" val="41259476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4CECF156-0978-4980-8DF8-B9E02221DF75}" type="slidenum">
              <a:rPr lang="en-US"/>
              <a:pPr>
                <a:defRPr/>
              </a:pPr>
              <a:t>‹#›</a:t>
            </a:fld>
            <a:endParaRPr lang="en-US"/>
          </a:p>
        </p:txBody>
      </p:sp>
    </p:spTree>
    <p:extLst>
      <p:ext uri="{BB962C8B-B14F-4D97-AF65-F5344CB8AC3E}">
        <p14:creationId xmlns:p14="http://schemas.microsoft.com/office/powerpoint/2010/main" val="576503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8"/>
          <p:cNvSpPr>
            <a:spLocks noGrp="1" noChangeArrowheads="1"/>
          </p:cNvSpPr>
          <p:nvPr>
            <p:ph type="dt" sz="half" idx="10"/>
          </p:nvPr>
        </p:nvSpPr>
        <p:spPr>
          <a:ln/>
        </p:spPr>
        <p:txBody>
          <a:bodyPr/>
          <a:lstStyle>
            <a:lvl1pPr>
              <a:defRPr/>
            </a:lvl1pPr>
          </a:lstStyle>
          <a:p>
            <a:pPr>
              <a:defRPr/>
            </a:pPr>
            <a:endParaRPr lang="en-US"/>
          </a:p>
        </p:txBody>
      </p:sp>
      <p:sp>
        <p:nvSpPr>
          <p:cNvPr id="8" name="Rectangle 19"/>
          <p:cNvSpPr>
            <a:spLocks noGrp="1" noChangeArrowheads="1"/>
          </p:cNvSpPr>
          <p:nvPr>
            <p:ph type="ftr" sz="quarter" idx="11"/>
          </p:nvPr>
        </p:nvSpPr>
        <p:spPr>
          <a:ln/>
        </p:spPr>
        <p:txBody>
          <a:bodyPr/>
          <a:lstStyle>
            <a:lvl1pPr>
              <a:defRPr/>
            </a:lvl1pPr>
          </a:lstStyle>
          <a:p>
            <a:pPr>
              <a:defRPr/>
            </a:pPr>
            <a:endParaRPr lang="en-US"/>
          </a:p>
        </p:txBody>
      </p:sp>
      <p:sp>
        <p:nvSpPr>
          <p:cNvPr id="9" name="Rectangle 20"/>
          <p:cNvSpPr>
            <a:spLocks noGrp="1" noChangeArrowheads="1"/>
          </p:cNvSpPr>
          <p:nvPr>
            <p:ph type="sldNum" sz="quarter" idx="12"/>
          </p:nvPr>
        </p:nvSpPr>
        <p:spPr>
          <a:ln/>
        </p:spPr>
        <p:txBody>
          <a:bodyPr/>
          <a:lstStyle>
            <a:lvl1pPr>
              <a:defRPr/>
            </a:lvl1pPr>
          </a:lstStyle>
          <a:p>
            <a:pPr>
              <a:defRPr/>
            </a:pPr>
            <a:fld id="{3A2C5679-329C-4556-BADE-5E5869EEAEB7}" type="slidenum">
              <a:rPr lang="en-US"/>
              <a:pPr>
                <a:defRPr/>
              </a:pPr>
              <a:t>‹#›</a:t>
            </a:fld>
            <a:endParaRPr lang="en-US"/>
          </a:p>
        </p:txBody>
      </p:sp>
    </p:spTree>
    <p:extLst>
      <p:ext uri="{BB962C8B-B14F-4D97-AF65-F5344CB8AC3E}">
        <p14:creationId xmlns:p14="http://schemas.microsoft.com/office/powerpoint/2010/main" val="41846013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8"/>
          <p:cNvSpPr>
            <a:spLocks noGrp="1" noChangeArrowheads="1"/>
          </p:cNvSpPr>
          <p:nvPr>
            <p:ph type="dt" sz="half" idx="10"/>
          </p:nvPr>
        </p:nvSpPr>
        <p:spPr>
          <a:ln/>
        </p:spPr>
        <p:txBody>
          <a:bodyPr/>
          <a:lstStyle>
            <a:lvl1pPr>
              <a:defRPr/>
            </a:lvl1pPr>
          </a:lstStyle>
          <a:p>
            <a:pPr>
              <a:defRPr/>
            </a:pPr>
            <a:endParaRPr lang="en-US"/>
          </a:p>
        </p:txBody>
      </p:sp>
      <p:sp>
        <p:nvSpPr>
          <p:cNvPr id="4" name="Rectangle 19"/>
          <p:cNvSpPr>
            <a:spLocks noGrp="1" noChangeArrowheads="1"/>
          </p:cNvSpPr>
          <p:nvPr>
            <p:ph type="ftr" sz="quarter" idx="11"/>
          </p:nvPr>
        </p:nvSpPr>
        <p:spPr>
          <a:ln/>
        </p:spPr>
        <p:txBody>
          <a:bodyPr/>
          <a:lstStyle>
            <a:lvl1pPr>
              <a:defRPr/>
            </a:lvl1pPr>
          </a:lstStyle>
          <a:p>
            <a:pPr>
              <a:defRPr/>
            </a:pPr>
            <a:endParaRPr lang="en-US"/>
          </a:p>
        </p:txBody>
      </p:sp>
      <p:sp>
        <p:nvSpPr>
          <p:cNvPr id="5" name="Rectangle 20"/>
          <p:cNvSpPr>
            <a:spLocks noGrp="1" noChangeArrowheads="1"/>
          </p:cNvSpPr>
          <p:nvPr>
            <p:ph type="sldNum" sz="quarter" idx="12"/>
          </p:nvPr>
        </p:nvSpPr>
        <p:spPr>
          <a:ln/>
        </p:spPr>
        <p:txBody>
          <a:bodyPr/>
          <a:lstStyle>
            <a:lvl1pPr>
              <a:defRPr/>
            </a:lvl1pPr>
          </a:lstStyle>
          <a:p>
            <a:pPr>
              <a:defRPr/>
            </a:pPr>
            <a:fld id="{2C2107A6-8DFE-42EF-8B76-AA8F1DE2F700}" type="slidenum">
              <a:rPr lang="en-US"/>
              <a:pPr>
                <a:defRPr/>
              </a:pPr>
              <a:t>‹#›</a:t>
            </a:fld>
            <a:endParaRPr lang="en-US"/>
          </a:p>
        </p:txBody>
      </p:sp>
    </p:spTree>
    <p:extLst>
      <p:ext uri="{BB962C8B-B14F-4D97-AF65-F5344CB8AC3E}">
        <p14:creationId xmlns:p14="http://schemas.microsoft.com/office/powerpoint/2010/main" val="20096156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p:cNvSpPr>
            <a:spLocks noGrp="1" noChangeArrowheads="1"/>
          </p:cNvSpPr>
          <p:nvPr>
            <p:ph type="dt" sz="half" idx="10"/>
          </p:nvPr>
        </p:nvSpPr>
        <p:spPr>
          <a:ln/>
        </p:spPr>
        <p:txBody>
          <a:bodyPr/>
          <a:lstStyle>
            <a:lvl1pPr>
              <a:defRPr/>
            </a:lvl1pPr>
          </a:lstStyle>
          <a:p>
            <a:pPr>
              <a:defRPr/>
            </a:pPr>
            <a:endParaRPr lang="en-US"/>
          </a:p>
        </p:txBody>
      </p:sp>
      <p:sp>
        <p:nvSpPr>
          <p:cNvPr id="3" name="Rectangle 19"/>
          <p:cNvSpPr>
            <a:spLocks noGrp="1" noChangeArrowheads="1"/>
          </p:cNvSpPr>
          <p:nvPr>
            <p:ph type="ftr" sz="quarter" idx="11"/>
          </p:nvPr>
        </p:nvSpPr>
        <p:spPr>
          <a:ln/>
        </p:spPr>
        <p:txBody>
          <a:bodyPr/>
          <a:lstStyle>
            <a:lvl1pPr>
              <a:defRPr/>
            </a:lvl1pPr>
          </a:lstStyle>
          <a:p>
            <a:pPr>
              <a:defRPr/>
            </a:pPr>
            <a:endParaRPr lang="en-US"/>
          </a:p>
        </p:txBody>
      </p:sp>
      <p:sp>
        <p:nvSpPr>
          <p:cNvPr id="4" name="Rectangle 20"/>
          <p:cNvSpPr>
            <a:spLocks noGrp="1" noChangeArrowheads="1"/>
          </p:cNvSpPr>
          <p:nvPr>
            <p:ph type="sldNum" sz="quarter" idx="12"/>
          </p:nvPr>
        </p:nvSpPr>
        <p:spPr>
          <a:ln/>
        </p:spPr>
        <p:txBody>
          <a:bodyPr/>
          <a:lstStyle>
            <a:lvl1pPr>
              <a:defRPr/>
            </a:lvl1pPr>
          </a:lstStyle>
          <a:p>
            <a:pPr>
              <a:defRPr/>
            </a:pPr>
            <a:fld id="{5D76447D-BEBB-4377-9A70-68C215ADDE20}" type="slidenum">
              <a:rPr lang="en-US"/>
              <a:pPr>
                <a:defRPr/>
              </a:pPr>
              <a:t>‹#›</a:t>
            </a:fld>
            <a:endParaRPr lang="en-US"/>
          </a:p>
        </p:txBody>
      </p:sp>
    </p:spTree>
    <p:extLst>
      <p:ext uri="{BB962C8B-B14F-4D97-AF65-F5344CB8AC3E}">
        <p14:creationId xmlns:p14="http://schemas.microsoft.com/office/powerpoint/2010/main" val="25426279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9517F65A-02A7-49FF-AC73-2311B8E8CDEE}" type="slidenum">
              <a:rPr lang="en-US"/>
              <a:pPr>
                <a:defRPr/>
              </a:pPr>
              <a:t>‹#›</a:t>
            </a:fld>
            <a:endParaRPr lang="en-US"/>
          </a:p>
        </p:txBody>
      </p:sp>
    </p:spTree>
    <p:extLst>
      <p:ext uri="{BB962C8B-B14F-4D97-AF65-F5344CB8AC3E}">
        <p14:creationId xmlns:p14="http://schemas.microsoft.com/office/powerpoint/2010/main" val="7399422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pPr>
              <a:defRPr/>
            </a:pPr>
            <a:fld id="{E284C5FF-D224-4524-AA46-37C44124E8E3}" type="slidenum">
              <a:rPr lang="en-US"/>
              <a:pPr>
                <a:defRPr/>
              </a:pPr>
              <a:t>‹#›</a:t>
            </a:fld>
            <a:endParaRPr lang="en-US"/>
          </a:p>
        </p:txBody>
      </p:sp>
    </p:spTree>
    <p:extLst>
      <p:ext uri="{BB962C8B-B14F-4D97-AF65-F5344CB8AC3E}">
        <p14:creationId xmlns:p14="http://schemas.microsoft.com/office/powerpoint/2010/main" val="22745277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203200" y="276225"/>
            <a:ext cx="1260475" cy="1601788"/>
            <a:chOff x="128" y="174"/>
            <a:chExt cx="794" cy="1009"/>
          </a:xfrm>
        </p:grpSpPr>
        <p:grpSp>
          <p:nvGrpSpPr>
            <p:cNvPr id="2057" name="Group 3"/>
            <p:cNvGrpSpPr>
              <a:grpSpLocks/>
            </p:cNvGrpSpPr>
            <p:nvPr/>
          </p:nvGrpSpPr>
          <p:grpSpPr bwMode="auto">
            <a:xfrm>
              <a:off x="128" y="174"/>
              <a:ext cx="737" cy="1009"/>
              <a:chOff x="128" y="174"/>
              <a:chExt cx="737" cy="1009"/>
            </a:xfrm>
          </p:grpSpPr>
          <p:sp>
            <p:nvSpPr>
              <p:cNvPr id="2063" name="Freeform 4"/>
              <p:cNvSpPr>
                <a:spLocks/>
              </p:cNvSpPr>
              <p:nvPr/>
            </p:nvSpPr>
            <p:spPr bwMode="auto">
              <a:xfrm>
                <a:off x="197" y="272"/>
                <a:ext cx="599" cy="815"/>
              </a:xfrm>
              <a:custGeom>
                <a:avLst/>
                <a:gdLst>
                  <a:gd name="T0" fmla="*/ 299 w 599"/>
                  <a:gd name="T1" fmla="*/ 0 h 815"/>
                  <a:gd name="T2" fmla="*/ 0 w 599"/>
                  <a:gd name="T3" fmla="*/ 407 h 815"/>
                  <a:gd name="T4" fmla="*/ 299 w 599"/>
                  <a:gd name="T5" fmla="*/ 814 h 815"/>
                  <a:gd name="T6" fmla="*/ 598 w 599"/>
                  <a:gd name="T7" fmla="*/ 407 h 815"/>
                  <a:gd name="T8" fmla="*/ 299 w 599"/>
                  <a:gd name="T9" fmla="*/ 0 h 8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 h="815">
                    <a:moveTo>
                      <a:pt x="299" y="0"/>
                    </a:moveTo>
                    <a:lnTo>
                      <a:pt x="0" y="407"/>
                    </a:lnTo>
                    <a:lnTo>
                      <a:pt x="299" y="814"/>
                    </a:lnTo>
                    <a:lnTo>
                      <a:pt x="598" y="407"/>
                    </a:lnTo>
                    <a:lnTo>
                      <a:pt x="299" y="0"/>
                    </a:lnTo>
                  </a:path>
                </a:pathLst>
              </a:custGeom>
              <a:gradFill rotWithShape="0">
                <a:gsLst>
                  <a:gs pos="0">
                    <a:schemeClr val="bg2"/>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2064" name="Group 5"/>
              <p:cNvGrpSpPr>
                <a:grpSpLocks/>
              </p:cNvGrpSpPr>
              <p:nvPr/>
            </p:nvGrpSpPr>
            <p:grpSpPr bwMode="auto">
              <a:xfrm>
                <a:off x="128" y="174"/>
                <a:ext cx="737" cy="505"/>
                <a:chOff x="128" y="174"/>
                <a:chExt cx="737" cy="505"/>
              </a:xfrm>
            </p:grpSpPr>
            <p:sp>
              <p:nvSpPr>
                <p:cNvPr id="2068" name="Freeform 6"/>
                <p:cNvSpPr>
                  <a:spLocks/>
                </p:cNvSpPr>
                <p:nvPr/>
              </p:nvSpPr>
              <p:spPr bwMode="auto">
                <a:xfrm>
                  <a:off x="496" y="174"/>
                  <a:ext cx="369" cy="505"/>
                </a:xfrm>
                <a:custGeom>
                  <a:avLst/>
                  <a:gdLst>
                    <a:gd name="T0" fmla="*/ 0 w 369"/>
                    <a:gd name="T1" fmla="*/ 100 h 505"/>
                    <a:gd name="T2" fmla="*/ 0 w 369"/>
                    <a:gd name="T3" fmla="*/ 0 h 505"/>
                    <a:gd name="T4" fmla="*/ 368 w 369"/>
                    <a:gd name="T5" fmla="*/ 504 h 505"/>
                    <a:gd name="T6" fmla="*/ 295 w 369"/>
                    <a:gd name="T7" fmla="*/ 504 h 505"/>
                    <a:gd name="T8" fmla="*/ 0 w 369"/>
                    <a:gd name="T9" fmla="*/ 100 h 5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505">
                      <a:moveTo>
                        <a:pt x="0" y="100"/>
                      </a:moveTo>
                      <a:lnTo>
                        <a:pt x="0" y="0"/>
                      </a:lnTo>
                      <a:lnTo>
                        <a:pt x="368" y="504"/>
                      </a:lnTo>
                      <a:lnTo>
                        <a:pt x="295" y="504"/>
                      </a:lnTo>
                      <a:lnTo>
                        <a:pt x="0" y="100"/>
                      </a:lnTo>
                    </a:path>
                  </a:pathLst>
                </a:custGeom>
                <a:solidFill>
                  <a:schemeClr val="folHlink"/>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69" name="Freeform 7"/>
                <p:cNvSpPr>
                  <a:spLocks/>
                </p:cNvSpPr>
                <p:nvPr/>
              </p:nvSpPr>
              <p:spPr bwMode="auto">
                <a:xfrm>
                  <a:off x="128" y="174"/>
                  <a:ext cx="369" cy="505"/>
                </a:xfrm>
                <a:custGeom>
                  <a:avLst/>
                  <a:gdLst>
                    <a:gd name="T0" fmla="*/ 368 w 369"/>
                    <a:gd name="T1" fmla="*/ 0 h 505"/>
                    <a:gd name="T2" fmla="*/ 368 w 369"/>
                    <a:gd name="T3" fmla="*/ 100 h 505"/>
                    <a:gd name="T4" fmla="*/ 73 w 369"/>
                    <a:gd name="T5" fmla="*/ 504 h 505"/>
                    <a:gd name="T6" fmla="*/ 0 w 369"/>
                    <a:gd name="T7" fmla="*/ 504 h 505"/>
                    <a:gd name="T8" fmla="*/ 368 w 369"/>
                    <a:gd name="T9" fmla="*/ 0 h 5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505">
                      <a:moveTo>
                        <a:pt x="368" y="0"/>
                      </a:moveTo>
                      <a:lnTo>
                        <a:pt x="368" y="100"/>
                      </a:lnTo>
                      <a:lnTo>
                        <a:pt x="73" y="504"/>
                      </a:lnTo>
                      <a:lnTo>
                        <a:pt x="0" y="504"/>
                      </a:lnTo>
                      <a:lnTo>
                        <a:pt x="368" y="0"/>
                      </a:lnTo>
                    </a:path>
                  </a:pathLst>
                </a:custGeom>
                <a:solidFill>
                  <a:schemeClr val="folHlink"/>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065" name="Group 8"/>
              <p:cNvGrpSpPr>
                <a:grpSpLocks/>
              </p:cNvGrpSpPr>
              <p:nvPr/>
            </p:nvGrpSpPr>
            <p:grpSpPr bwMode="auto">
              <a:xfrm>
                <a:off x="128" y="678"/>
                <a:ext cx="737" cy="505"/>
                <a:chOff x="128" y="678"/>
                <a:chExt cx="737" cy="505"/>
              </a:xfrm>
            </p:grpSpPr>
            <p:sp>
              <p:nvSpPr>
                <p:cNvPr id="2066" name="Freeform 9"/>
                <p:cNvSpPr>
                  <a:spLocks/>
                </p:cNvSpPr>
                <p:nvPr/>
              </p:nvSpPr>
              <p:spPr bwMode="auto">
                <a:xfrm>
                  <a:off x="496" y="678"/>
                  <a:ext cx="369" cy="505"/>
                </a:xfrm>
                <a:custGeom>
                  <a:avLst/>
                  <a:gdLst>
                    <a:gd name="T0" fmla="*/ 295 w 369"/>
                    <a:gd name="T1" fmla="*/ 0 h 505"/>
                    <a:gd name="T2" fmla="*/ 368 w 369"/>
                    <a:gd name="T3" fmla="*/ 0 h 505"/>
                    <a:gd name="T4" fmla="*/ 0 w 369"/>
                    <a:gd name="T5" fmla="*/ 504 h 505"/>
                    <a:gd name="T6" fmla="*/ 0 w 369"/>
                    <a:gd name="T7" fmla="*/ 404 h 505"/>
                    <a:gd name="T8" fmla="*/ 295 w 369"/>
                    <a:gd name="T9" fmla="*/ 0 h 5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505">
                      <a:moveTo>
                        <a:pt x="295" y="0"/>
                      </a:moveTo>
                      <a:lnTo>
                        <a:pt x="368" y="0"/>
                      </a:lnTo>
                      <a:lnTo>
                        <a:pt x="0" y="504"/>
                      </a:lnTo>
                      <a:lnTo>
                        <a:pt x="0" y="404"/>
                      </a:lnTo>
                      <a:lnTo>
                        <a:pt x="295" y="0"/>
                      </a:lnTo>
                    </a:path>
                  </a:pathLst>
                </a:custGeom>
                <a:solidFill>
                  <a:schemeClr val="bg2"/>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67" name="Freeform 10"/>
                <p:cNvSpPr>
                  <a:spLocks/>
                </p:cNvSpPr>
                <p:nvPr/>
              </p:nvSpPr>
              <p:spPr bwMode="auto">
                <a:xfrm>
                  <a:off x="128" y="678"/>
                  <a:ext cx="369" cy="505"/>
                </a:xfrm>
                <a:custGeom>
                  <a:avLst/>
                  <a:gdLst>
                    <a:gd name="T0" fmla="*/ 73 w 369"/>
                    <a:gd name="T1" fmla="*/ 0 h 505"/>
                    <a:gd name="T2" fmla="*/ 368 w 369"/>
                    <a:gd name="T3" fmla="*/ 404 h 505"/>
                    <a:gd name="T4" fmla="*/ 368 w 369"/>
                    <a:gd name="T5" fmla="*/ 504 h 505"/>
                    <a:gd name="T6" fmla="*/ 0 w 369"/>
                    <a:gd name="T7" fmla="*/ 0 h 505"/>
                    <a:gd name="T8" fmla="*/ 73 w 369"/>
                    <a:gd name="T9" fmla="*/ 0 h 5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505">
                      <a:moveTo>
                        <a:pt x="73" y="0"/>
                      </a:moveTo>
                      <a:lnTo>
                        <a:pt x="368" y="404"/>
                      </a:lnTo>
                      <a:lnTo>
                        <a:pt x="368" y="504"/>
                      </a:lnTo>
                      <a:lnTo>
                        <a:pt x="0" y="0"/>
                      </a:lnTo>
                      <a:lnTo>
                        <a:pt x="73" y="0"/>
                      </a:lnTo>
                    </a:path>
                  </a:pathLst>
                </a:custGeom>
                <a:solidFill>
                  <a:schemeClr val="bg2"/>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grpSp>
          <p:nvGrpSpPr>
            <p:cNvPr id="2058" name="Group 11"/>
            <p:cNvGrpSpPr>
              <a:grpSpLocks/>
            </p:cNvGrpSpPr>
            <p:nvPr/>
          </p:nvGrpSpPr>
          <p:grpSpPr bwMode="auto">
            <a:xfrm>
              <a:off x="397" y="211"/>
              <a:ext cx="525" cy="480"/>
              <a:chOff x="397" y="211"/>
              <a:chExt cx="525" cy="480"/>
            </a:xfrm>
          </p:grpSpPr>
          <p:sp>
            <p:nvSpPr>
              <p:cNvPr id="2059" name="Freeform 12"/>
              <p:cNvSpPr>
                <a:spLocks/>
              </p:cNvSpPr>
              <p:nvPr/>
            </p:nvSpPr>
            <p:spPr bwMode="auto">
              <a:xfrm>
                <a:off x="397" y="211"/>
                <a:ext cx="525" cy="480"/>
              </a:xfrm>
              <a:custGeom>
                <a:avLst/>
                <a:gdLst>
                  <a:gd name="T0" fmla="*/ 225 w 525"/>
                  <a:gd name="T1" fmla="*/ 217 h 480"/>
                  <a:gd name="T2" fmla="*/ 133 w 525"/>
                  <a:gd name="T3" fmla="*/ 0 h 480"/>
                  <a:gd name="T4" fmla="*/ 263 w 525"/>
                  <a:gd name="T5" fmla="*/ 193 h 480"/>
                  <a:gd name="T6" fmla="*/ 393 w 525"/>
                  <a:gd name="T7" fmla="*/ 0 h 480"/>
                  <a:gd name="T8" fmla="*/ 299 w 525"/>
                  <a:gd name="T9" fmla="*/ 217 h 480"/>
                  <a:gd name="T10" fmla="*/ 524 w 525"/>
                  <a:gd name="T11" fmla="*/ 240 h 480"/>
                  <a:gd name="T12" fmla="*/ 298 w 525"/>
                  <a:gd name="T13" fmla="*/ 262 h 480"/>
                  <a:gd name="T14" fmla="*/ 393 w 525"/>
                  <a:gd name="T15" fmla="*/ 479 h 480"/>
                  <a:gd name="T16" fmla="*/ 263 w 525"/>
                  <a:gd name="T17" fmla="*/ 286 h 480"/>
                  <a:gd name="T18" fmla="*/ 133 w 525"/>
                  <a:gd name="T19" fmla="*/ 479 h 480"/>
                  <a:gd name="T20" fmla="*/ 224 w 525"/>
                  <a:gd name="T21" fmla="*/ 263 h 480"/>
                  <a:gd name="T22" fmla="*/ 0 w 525"/>
                  <a:gd name="T23" fmla="*/ 240 h 480"/>
                  <a:gd name="T24" fmla="*/ 225 w 525"/>
                  <a:gd name="T25" fmla="*/ 217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5" h="480">
                    <a:moveTo>
                      <a:pt x="225" y="217"/>
                    </a:moveTo>
                    <a:lnTo>
                      <a:pt x="133" y="0"/>
                    </a:lnTo>
                    <a:lnTo>
                      <a:pt x="263" y="193"/>
                    </a:lnTo>
                    <a:lnTo>
                      <a:pt x="393" y="0"/>
                    </a:lnTo>
                    <a:lnTo>
                      <a:pt x="299" y="217"/>
                    </a:lnTo>
                    <a:lnTo>
                      <a:pt x="524" y="240"/>
                    </a:lnTo>
                    <a:lnTo>
                      <a:pt x="298" y="262"/>
                    </a:lnTo>
                    <a:lnTo>
                      <a:pt x="393" y="479"/>
                    </a:lnTo>
                    <a:lnTo>
                      <a:pt x="263" y="286"/>
                    </a:lnTo>
                    <a:lnTo>
                      <a:pt x="133" y="479"/>
                    </a:lnTo>
                    <a:lnTo>
                      <a:pt x="224" y="263"/>
                    </a:lnTo>
                    <a:lnTo>
                      <a:pt x="0" y="240"/>
                    </a:lnTo>
                    <a:lnTo>
                      <a:pt x="225" y="217"/>
                    </a:lnTo>
                  </a:path>
                </a:pathLst>
              </a:custGeom>
              <a:gradFill rotWithShape="0">
                <a:gsLst>
                  <a:gs pos="0">
                    <a:srgbClr val="FFFFFF"/>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60" name="Freeform 13"/>
              <p:cNvSpPr>
                <a:spLocks/>
              </p:cNvSpPr>
              <p:nvPr/>
            </p:nvSpPr>
            <p:spPr bwMode="auto">
              <a:xfrm>
                <a:off x="469" y="276"/>
                <a:ext cx="382" cy="350"/>
              </a:xfrm>
              <a:custGeom>
                <a:avLst/>
                <a:gdLst>
                  <a:gd name="T0" fmla="*/ 153 w 382"/>
                  <a:gd name="T1" fmla="*/ 153 h 350"/>
                  <a:gd name="T2" fmla="*/ 95 w 382"/>
                  <a:gd name="T3" fmla="*/ 0 h 350"/>
                  <a:gd name="T4" fmla="*/ 191 w 382"/>
                  <a:gd name="T5" fmla="*/ 128 h 350"/>
                  <a:gd name="T6" fmla="*/ 284 w 382"/>
                  <a:gd name="T7" fmla="*/ 0 h 350"/>
                  <a:gd name="T8" fmla="*/ 227 w 382"/>
                  <a:gd name="T9" fmla="*/ 153 h 350"/>
                  <a:gd name="T10" fmla="*/ 381 w 382"/>
                  <a:gd name="T11" fmla="*/ 175 h 350"/>
                  <a:gd name="T12" fmla="*/ 226 w 382"/>
                  <a:gd name="T13" fmla="*/ 196 h 350"/>
                  <a:gd name="T14" fmla="*/ 284 w 382"/>
                  <a:gd name="T15" fmla="*/ 349 h 350"/>
                  <a:gd name="T16" fmla="*/ 191 w 382"/>
                  <a:gd name="T17" fmla="*/ 221 h 350"/>
                  <a:gd name="T18" fmla="*/ 95 w 382"/>
                  <a:gd name="T19" fmla="*/ 349 h 350"/>
                  <a:gd name="T20" fmla="*/ 152 w 382"/>
                  <a:gd name="T21" fmla="*/ 198 h 350"/>
                  <a:gd name="T22" fmla="*/ 0 w 382"/>
                  <a:gd name="T23" fmla="*/ 175 h 350"/>
                  <a:gd name="T24" fmla="*/ 153 w 382"/>
                  <a:gd name="T25" fmla="*/ 153 h 3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2" h="350">
                    <a:moveTo>
                      <a:pt x="153" y="153"/>
                    </a:moveTo>
                    <a:lnTo>
                      <a:pt x="95" y="0"/>
                    </a:lnTo>
                    <a:lnTo>
                      <a:pt x="191" y="128"/>
                    </a:lnTo>
                    <a:lnTo>
                      <a:pt x="284" y="0"/>
                    </a:lnTo>
                    <a:lnTo>
                      <a:pt x="227" y="153"/>
                    </a:lnTo>
                    <a:lnTo>
                      <a:pt x="381" y="175"/>
                    </a:lnTo>
                    <a:lnTo>
                      <a:pt x="226" y="196"/>
                    </a:lnTo>
                    <a:lnTo>
                      <a:pt x="284" y="349"/>
                    </a:lnTo>
                    <a:lnTo>
                      <a:pt x="191" y="221"/>
                    </a:lnTo>
                    <a:lnTo>
                      <a:pt x="95" y="349"/>
                    </a:lnTo>
                    <a:lnTo>
                      <a:pt x="152" y="198"/>
                    </a:lnTo>
                    <a:lnTo>
                      <a:pt x="0" y="175"/>
                    </a:lnTo>
                    <a:lnTo>
                      <a:pt x="153" y="153"/>
                    </a:lnTo>
                  </a:path>
                </a:pathLst>
              </a:custGeom>
              <a:gradFill rotWithShape="0">
                <a:gsLst>
                  <a:gs pos="0">
                    <a:srgbClr val="FFFFFF"/>
                  </a:gs>
                  <a:gs pos="100000">
                    <a:schemeClr val="folHlink"/>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61" name="Freeform 14"/>
              <p:cNvSpPr>
                <a:spLocks/>
              </p:cNvSpPr>
              <p:nvPr/>
            </p:nvSpPr>
            <p:spPr bwMode="auto">
              <a:xfrm>
                <a:off x="525" y="285"/>
                <a:ext cx="270" cy="332"/>
              </a:xfrm>
              <a:custGeom>
                <a:avLst/>
                <a:gdLst>
                  <a:gd name="T0" fmla="*/ 0 w 270"/>
                  <a:gd name="T1" fmla="*/ 84 h 332"/>
                  <a:gd name="T2" fmla="*/ 122 w 270"/>
                  <a:gd name="T3" fmla="*/ 143 h 332"/>
                  <a:gd name="T4" fmla="*/ 135 w 270"/>
                  <a:gd name="T5" fmla="*/ 0 h 332"/>
                  <a:gd name="T6" fmla="*/ 147 w 270"/>
                  <a:gd name="T7" fmla="*/ 143 h 332"/>
                  <a:gd name="T8" fmla="*/ 268 w 270"/>
                  <a:gd name="T9" fmla="*/ 82 h 332"/>
                  <a:gd name="T10" fmla="*/ 159 w 270"/>
                  <a:gd name="T11" fmla="*/ 166 h 332"/>
                  <a:gd name="T12" fmla="*/ 269 w 270"/>
                  <a:gd name="T13" fmla="*/ 249 h 332"/>
                  <a:gd name="T14" fmla="*/ 147 w 270"/>
                  <a:gd name="T15" fmla="*/ 189 h 332"/>
                  <a:gd name="T16" fmla="*/ 135 w 270"/>
                  <a:gd name="T17" fmla="*/ 331 h 332"/>
                  <a:gd name="T18" fmla="*/ 122 w 270"/>
                  <a:gd name="T19" fmla="*/ 189 h 332"/>
                  <a:gd name="T20" fmla="*/ 0 w 270"/>
                  <a:gd name="T21" fmla="*/ 249 h 332"/>
                  <a:gd name="T22" fmla="*/ 110 w 270"/>
                  <a:gd name="T23" fmla="*/ 166 h 332"/>
                  <a:gd name="T24" fmla="*/ 0 w 270"/>
                  <a:gd name="T25" fmla="*/ 84 h 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0" h="332">
                    <a:moveTo>
                      <a:pt x="0" y="84"/>
                    </a:moveTo>
                    <a:lnTo>
                      <a:pt x="122" y="143"/>
                    </a:lnTo>
                    <a:lnTo>
                      <a:pt x="135" y="0"/>
                    </a:lnTo>
                    <a:lnTo>
                      <a:pt x="147" y="143"/>
                    </a:lnTo>
                    <a:lnTo>
                      <a:pt x="268" y="82"/>
                    </a:lnTo>
                    <a:lnTo>
                      <a:pt x="159" y="166"/>
                    </a:lnTo>
                    <a:lnTo>
                      <a:pt x="269" y="249"/>
                    </a:lnTo>
                    <a:lnTo>
                      <a:pt x="147" y="189"/>
                    </a:lnTo>
                    <a:lnTo>
                      <a:pt x="135" y="331"/>
                    </a:lnTo>
                    <a:lnTo>
                      <a:pt x="122" y="189"/>
                    </a:lnTo>
                    <a:lnTo>
                      <a:pt x="0" y="249"/>
                    </a:lnTo>
                    <a:lnTo>
                      <a:pt x="110" y="166"/>
                    </a:lnTo>
                    <a:lnTo>
                      <a:pt x="0" y="84"/>
                    </a:lnTo>
                  </a:path>
                </a:pathLst>
              </a:custGeom>
              <a:gradFill rotWithShape="0">
                <a:gsLst>
                  <a:gs pos="0">
                    <a:srgbClr val="FFFFFF"/>
                  </a:gs>
                  <a:gs pos="100000">
                    <a:schemeClr val="bg1"/>
                  </a:gs>
                </a:gsLst>
                <a:path path="rect">
                  <a:fillToRect l="50000" t="50000" r="50000" b="50000"/>
                </a:path>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62" name="Freeform 15"/>
              <p:cNvSpPr>
                <a:spLocks/>
              </p:cNvSpPr>
              <p:nvPr/>
            </p:nvSpPr>
            <p:spPr bwMode="auto">
              <a:xfrm>
                <a:off x="626" y="408"/>
                <a:ext cx="68" cy="85"/>
              </a:xfrm>
              <a:custGeom>
                <a:avLst/>
                <a:gdLst>
                  <a:gd name="T0" fmla="*/ 0 w 68"/>
                  <a:gd name="T1" fmla="*/ 20 h 85"/>
                  <a:gd name="T2" fmla="*/ 27 w 68"/>
                  <a:gd name="T3" fmla="*/ 30 h 85"/>
                  <a:gd name="T4" fmla="*/ 33 w 68"/>
                  <a:gd name="T5" fmla="*/ 0 h 85"/>
                  <a:gd name="T6" fmla="*/ 39 w 68"/>
                  <a:gd name="T7" fmla="*/ 30 h 85"/>
                  <a:gd name="T8" fmla="*/ 67 w 68"/>
                  <a:gd name="T9" fmla="*/ 20 h 85"/>
                  <a:gd name="T10" fmla="*/ 45 w 68"/>
                  <a:gd name="T11" fmla="*/ 42 h 85"/>
                  <a:gd name="T12" fmla="*/ 67 w 68"/>
                  <a:gd name="T13" fmla="*/ 62 h 85"/>
                  <a:gd name="T14" fmla="*/ 39 w 68"/>
                  <a:gd name="T15" fmla="*/ 52 h 85"/>
                  <a:gd name="T16" fmla="*/ 33 w 68"/>
                  <a:gd name="T17" fmla="*/ 84 h 85"/>
                  <a:gd name="T18" fmla="*/ 27 w 68"/>
                  <a:gd name="T19" fmla="*/ 52 h 85"/>
                  <a:gd name="T20" fmla="*/ 0 w 68"/>
                  <a:gd name="T21" fmla="*/ 62 h 85"/>
                  <a:gd name="T22" fmla="*/ 21 w 68"/>
                  <a:gd name="T23" fmla="*/ 42 h 85"/>
                  <a:gd name="T24" fmla="*/ 0 w 68"/>
                  <a:gd name="T25" fmla="*/ 20 h 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85">
                    <a:moveTo>
                      <a:pt x="0" y="20"/>
                    </a:moveTo>
                    <a:lnTo>
                      <a:pt x="27" y="30"/>
                    </a:lnTo>
                    <a:lnTo>
                      <a:pt x="33" y="0"/>
                    </a:lnTo>
                    <a:lnTo>
                      <a:pt x="39" y="30"/>
                    </a:lnTo>
                    <a:lnTo>
                      <a:pt x="67" y="20"/>
                    </a:lnTo>
                    <a:lnTo>
                      <a:pt x="45" y="42"/>
                    </a:lnTo>
                    <a:lnTo>
                      <a:pt x="67" y="62"/>
                    </a:lnTo>
                    <a:lnTo>
                      <a:pt x="39" y="52"/>
                    </a:lnTo>
                    <a:lnTo>
                      <a:pt x="33" y="84"/>
                    </a:lnTo>
                    <a:lnTo>
                      <a:pt x="27" y="52"/>
                    </a:lnTo>
                    <a:lnTo>
                      <a:pt x="0" y="62"/>
                    </a:lnTo>
                    <a:lnTo>
                      <a:pt x="21" y="42"/>
                    </a:lnTo>
                    <a:lnTo>
                      <a:pt x="0" y="20"/>
                    </a:lnTo>
                  </a:path>
                </a:pathLst>
              </a:custGeom>
              <a:solidFill>
                <a:srgbClr val="F9F9F9"/>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sp>
        <p:nvSpPr>
          <p:cNvPr id="561168" name="Rectangle 16"/>
          <p:cNvSpPr>
            <a:spLocks noGrp="1" noChangeArrowheads="1"/>
          </p:cNvSpPr>
          <p:nvPr>
            <p:ph type="title"/>
          </p:nvPr>
        </p:nvSpPr>
        <p:spPr bwMode="auto">
          <a:xfrm>
            <a:off x="1371600" y="476250"/>
            <a:ext cx="70866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561169" name="Rectangle 17"/>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61170" name="Rectangle 18"/>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spcBef>
                <a:spcPct val="50000"/>
              </a:spcBef>
              <a:defRPr sz="1400" smtClean="0"/>
            </a:lvl1pPr>
          </a:lstStyle>
          <a:p>
            <a:pPr>
              <a:defRPr/>
            </a:pPr>
            <a:endParaRPr lang="en-US"/>
          </a:p>
        </p:txBody>
      </p:sp>
      <p:sp>
        <p:nvSpPr>
          <p:cNvPr id="561171" name="Rectangle 19"/>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a:spcBef>
                <a:spcPct val="50000"/>
              </a:spcBef>
              <a:defRPr sz="1400" smtClean="0"/>
            </a:lvl1pPr>
          </a:lstStyle>
          <a:p>
            <a:pPr>
              <a:defRPr/>
            </a:pPr>
            <a:endParaRPr lang="en-US"/>
          </a:p>
        </p:txBody>
      </p:sp>
      <p:sp>
        <p:nvSpPr>
          <p:cNvPr id="561172" name="Rectangle 20"/>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a:spcBef>
                <a:spcPct val="50000"/>
              </a:spcBef>
              <a:defRPr sz="1400" smtClean="0"/>
            </a:lvl1pPr>
          </a:lstStyle>
          <a:p>
            <a:pPr>
              <a:defRPr/>
            </a:pPr>
            <a:fld id="{3F928473-493D-4D52-86BF-23907A081A0A}" type="slidenum">
              <a:rPr lang="en-US"/>
              <a:pPr>
                <a:defRPr/>
              </a:pPr>
              <a:t>‹#›</a:t>
            </a:fld>
            <a:endParaRPr lang="en-US"/>
          </a:p>
        </p:txBody>
      </p:sp>
      <p:sp>
        <p:nvSpPr>
          <p:cNvPr id="2056" name="Rectangle 21"/>
          <p:cNvSpPr>
            <a:spLocks noChangeArrowheads="1"/>
          </p:cNvSpPr>
          <p:nvPr userDrawn="1"/>
        </p:nvSpPr>
        <p:spPr bwMode="auto">
          <a:xfrm>
            <a:off x="3678238" y="2543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Tree>
  </p:cSld>
  <p:clrMap bg1="dk2" tx1="lt1" bg2="dk1" tx2="lt2" accent1="accent1" accent2="accent2" accent3="accent3" accent4="accent4" accent5="accent5" accent6="accent6" hlink="hlink" folHlink="folHlink"/>
  <p:sldLayoutIdLst>
    <p:sldLayoutId id="2147483706"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2pPr>
      <a:lvl3pPr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3pPr>
      <a:lvl4pPr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4pPr>
      <a:lvl5pPr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5pPr>
      <a:lvl6pPr marL="457200"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6pPr>
      <a:lvl7pPr marL="914400"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7pPr>
      <a:lvl8pPr marL="1371600"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8pPr>
      <a:lvl9pPr marL="1828800" algn="ctr" rtl="0" eaLnBrk="0" fontAlgn="base" hangingPunct="0">
        <a:spcBef>
          <a:spcPct val="0"/>
        </a:spcBef>
        <a:spcAft>
          <a:spcPct val="0"/>
        </a:spcAft>
        <a:defRPr kumimoji="1" sz="4400" b="1" i="1">
          <a:solidFill>
            <a:schemeClr val="tx2"/>
          </a:solidFill>
          <a:effectLst>
            <a:outerShdw blurRad="38100" dist="38100" dir="2700000" algn="tl">
              <a:srgbClr val="000000"/>
            </a:outerShdw>
          </a:effectLst>
          <a:latin typeface="Calibri" pitchFamily="34" charset="0"/>
        </a:defRPr>
      </a:lvl9pPr>
    </p:titleStyle>
    <p:bodyStyle>
      <a:lvl1pPr marL="342900" indent="-342900" algn="l" rtl="0" eaLnBrk="0" fontAlgn="base" hangingPunct="0">
        <a:spcBef>
          <a:spcPct val="20000"/>
        </a:spcBef>
        <a:spcAft>
          <a:spcPct val="0"/>
        </a:spcAft>
        <a:buClr>
          <a:schemeClr val="tx2"/>
        </a:buClr>
        <a:buChar char="•"/>
        <a:defRPr kumimoji="1"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kumimoji="1"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kumimoji="1"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kumimoji="1"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kumimoji="1" sz="2000" b="1">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2"/>
        </a:buClr>
        <a:buChar char="•"/>
        <a:defRPr kumimoji="1" sz="2000" b="1">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2"/>
        </a:buClr>
        <a:buChar char="•"/>
        <a:defRPr kumimoji="1" sz="2000" b="1">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2"/>
        </a:buClr>
        <a:buChar char="•"/>
        <a:defRPr kumimoji="1" sz="2000" b="1">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2"/>
        </a:buClr>
        <a:buChar char="•"/>
        <a:defRPr kumimoji="1"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2.demarillac.org/index.ph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lasallehs.ejoinme.org/?tabid=249930"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anmiguelcristorey.enschool.org/apps/album/popup.jsp?dir=departments/123537/02747&amp;refresh=0&amp;id=0"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hyperlink" Target="https://lasallehs.ejoinme.org/?tabid=249930"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aintmaryschs.org/academics/attachment/img_5020/"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7" name="Rectangle 5"/>
          <p:cNvSpPr>
            <a:spLocks noChangeArrowheads="1"/>
          </p:cNvSpPr>
          <p:nvPr/>
        </p:nvSpPr>
        <p:spPr bwMode="auto">
          <a:xfrm>
            <a:off x="1676400" y="381000"/>
            <a:ext cx="70866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lstStyle/>
          <a:p>
            <a:pPr algn="ctr">
              <a:defRPr/>
            </a:pPr>
            <a:r>
              <a:rPr kumimoji="1" lang="en-US" altLang="en-US" sz="6600" b="1" i="1">
                <a:solidFill>
                  <a:schemeClr val="tx2"/>
                </a:solidFill>
                <a:effectLst>
                  <a:outerShdw blurRad="38100" dist="38100" dir="2700000" algn="tl">
                    <a:srgbClr val="000000"/>
                  </a:outerShdw>
                </a:effectLst>
                <a:latin typeface="Calibri" pitchFamily="34" charset="0"/>
              </a:rPr>
              <a:t>Board Governance Workshop</a:t>
            </a:r>
            <a:endParaRPr kumimoji="1" lang="en-US" altLang="en-US" sz="6000" b="1" i="1">
              <a:solidFill>
                <a:schemeClr val="tx2"/>
              </a:solidFill>
              <a:effectLst>
                <a:outerShdw blurRad="38100" dist="38100" dir="2700000" algn="tl">
                  <a:srgbClr val="000000"/>
                </a:outerShdw>
              </a:effectLst>
              <a:latin typeface="Calibri" pitchFamily="34" charset="0"/>
            </a:endParaRPr>
          </a:p>
        </p:txBody>
      </p:sp>
      <p:sp>
        <p:nvSpPr>
          <p:cNvPr id="556038" name="Rectangle 6"/>
          <p:cNvSpPr>
            <a:spLocks noChangeArrowheads="1"/>
          </p:cNvSpPr>
          <p:nvPr/>
        </p:nvSpPr>
        <p:spPr bwMode="auto">
          <a:xfrm>
            <a:off x="2211388" y="4343400"/>
            <a:ext cx="647065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buClr>
                <a:schemeClr val="tx2"/>
              </a:buClr>
              <a:defRPr/>
            </a:pPr>
            <a:r>
              <a:rPr kumimoji="1" lang="en-US" altLang="en-US" sz="3200" b="1">
                <a:effectLst>
                  <a:outerShdw blurRad="38100" dist="38100" dir="2700000" algn="tl">
                    <a:srgbClr val="000000"/>
                  </a:outerShdw>
                </a:effectLst>
                <a:latin typeface="Calibri" pitchFamily="34" charset="0"/>
              </a:rPr>
              <a:t>An Orientation &amp; Introduction</a:t>
            </a:r>
          </a:p>
          <a:p>
            <a:pPr algn="ctr">
              <a:spcBef>
                <a:spcPct val="20000"/>
              </a:spcBef>
              <a:buClr>
                <a:schemeClr val="tx2"/>
              </a:buClr>
              <a:defRPr/>
            </a:pPr>
            <a:r>
              <a:rPr kumimoji="1" lang="en-US" altLang="en-US" sz="3200" b="1">
                <a:effectLst>
                  <a:outerShdw blurRad="38100" dist="38100" dir="2700000" algn="tl">
                    <a:srgbClr val="000000"/>
                  </a:outerShdw>
                </a:effectLst>
                <a:latin typeface="Calibri" pitchFamily="34" charset="0"/>
              </a:rPr>
              <a:t>to the Lasallian Heritage</a:t>
            </a:r>
          </a:p>
          <a:p>
            <a:pPr algn="ctr">
              <a:spcBef>
                <a:spcPct val="20000"/>
              </a:spcBef>
              <a:buClr>
                <a:schemeClr val="tx2"/>
              </a:buClr>
              <a:defRPr/>
            </a:pPr>
            <a:r>
              <a:rPr kumimoji="1" lang="en-US" altLang="en-US" sz="3200" b="1">
                <a:effectLst>
                  <a:outerShdw blurRad="38100" dist="38100" dir="2700000" algn="tl">
                    <a:srgbClr val="000000"/>
                  </a:outerShdw>
                </a:effectLst>
                <a:latin typeface="Calibri" pitchFamily="34" charset="0"/>
              </a:rPr>
              <a:t>Part II</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a:xfrm>
            <a:off x="1600200" y="381000"/>
            <a:ext cx="6858000" cy="1295400"/>
          </a:xfrm>
        </p:spPr>
        <p:txBody>
          <a:bodyPr/>
          <a:lstStyle/>
          <a:p>
            <a:pPr>
              <a:defRPr/>
            </a:pPr>
            <a:r>
              <a:rPr lang="en-US" smtClean="0"/>
              <a:t>John Baptist de La Salle 1679</a:t>
            </a:r>
          </a:p>
        </p:txBody>
      </p:sp>
      <p:sp>
        <p:nvSpPr>
          <p:cNvPr id="533507" name="Rectangle 3"/>
          <p:cNvSpPr>
            <a:spLocks noGrp="1" noChangeArrowheads="1"/>
          </p:cNvSpPr>
          <p:nvPr>
            <p:ph type="body" sz="half" idx="1"/>
          </p:nvPr>
        </p:nvSpPr>
        <p:spPr>
          <a:xfrm>
            <a:off x="381000" y="2286000"/>
            <a:ext cx="5943600" cy="3962400"/>
          </a:xfrm>
        </p:spPr>
        <p:txBody>
          <a:bodyPr/>
          <a:lstStyle/>
          <a:p>
            <a:pPr>
              <a:buFont typeface="Wingdings" pitchFamily="2" charset="2"/>
              <a:buChar char="§"/>
              <a:defRPr/>
            </a:pPr>
            <a:r>
              <a:rPr lang="en-US" sz="2800" smtClean="0"/>
              <a:t>Newly Ordained</a:t>
            </a:r>
          </a:p>
          <a:p>
            <a:pPr>
              <a:buFont typeface="Wingdings" pitchFamily="2" charset="2"/>
              <a:buChar char="§"/>
              <a:defRPr/>
            </a:pPr>
            <a:r>
              <a:rPr lang="en-US" sz="2800" smtClean="0"/>
              <a:t>Privileged Background</a:t>
            </a:r>
          </a:p>
          <a:p>
            <a:pPr>
              <a:buFont typeface="Wingdings" pitchFamily="2" charset="2"/>
              <a:buChar char="§"/>
              <a:defRPr/>
            </a:pPr>
            <a:r>
              <a:rPr lang="en-US" sz="2800" smtClean="0"/>
              <a:t>A Person of Deep Faith</a:t>
            </a:r>
          </a:p>
          <a:p>
            <a:pPr marL="798513" lvl="1" indent="-341313">
              <a:defRPr/>
            </a:pPr>
            <a:r>
              <a:rPr lang="en-US" sz="2400" smtClean="0"/>
              <a:t>Committed to Doing God’s Will</a:t>
            </a:r>
          </a:p>
          <a:p>
            <a:pPr>
              <a:buFont typeface="Wingdings" pitchFamily="2" charset="2"/>
              <a:buChar char="§"/>
              <a:defRPr/>
            </a:pPr>
            <a:r>
              <a:rPr lang="en-US" sz="2800" smtClean="0"/>
              <a:t>A Path for the Future?</a:t>
            </a:r>
          </a:p>
          <a:p>
            <a:pPr marL="798513" lvl="1" indent="-341313">
              <a:defRPr/>
            </a:pPr>
            <a:r>
              <a:rPr lang="en-US" sz="2400" smtClean="0"/>
              <a:t>Whatever God Desires…</a:t>
            </a:r>
          </a:p>
          <a:p>
            <a:pPr marL="798513" lvl="1" indent="-341313">
              <a:defRPr/>
            </a:pPr>
            <a:r>
              <a:rPr lang="en-US" sz="2400" smtClean="0"/>
              <a:t>Education Does Not Appear to Be in the Cards…</a:t>
            </a:r>
          </a:p>
        </p:txBody>
      </p:sp>
      <p:pic>
        <p:nvPicPr>
          <p:cNvPr id="13316" name="Picture 4" descr="Cano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324600" y="2305050"/>
            <a:ext cx="2584450" cy="31051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33507">
                                            <p:txEl>
                                              <p:pRg st="0" end="0"/>
                                            </p:txEl>
                                          </p:spTgt>
                                        </p:tgtEl>
                                        <p:attrNameLst>
                                          <p:attrName>style.visibility</p:attrName>
                                        </p:attrNameLst>
                                      </p:cBhvr>
                                      <p:to>
                                        <p:strVal val="visible"/>
                                      </p:to>
                                    </p:set>
                                    <p:anim calcmode="lin" valueType="num">
                                      <p:cBhvr>
                                        <p:cTn id="7" dur="500" fill="hold"/>
                                        <p:tgtEl>
                                          <p:spTgt spid="53350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3350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3350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335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533507">
                                            <p:txEl>
                                              <p:pRg st="1" end="1"/>
                                            </p:txEl>
                                          </p:spTgt>
                                        </p:tgtEl>
                                        <p:attrNameLst>
                                          <p:attrName>style.visibility</p:attrName>
                                        </p:attrNameLst>
                                      </p:cBhvr>
                                      <p:to>
                                        <p:strVal val="visible"/>
                                      </p:to>
                                    </p:set>
                                    <p:anim calcmode="lin" valueType="num">
                                      <p:cBhvr>
                                        <p:cTn id="15" dur="500" fill="hold"/>
                                        <p:tgtEl>
                                          <p:spTgt spid="53350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3350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3350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3350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533507">
                                            <p:txEl>
                                              <p:pRg st="2" end="2"/>
                                            </p:txEl>
                                          </p:spTgt>
                                        </p:tgtEl>
                                        <p:attrNameLst>
                                          <p:attrName>style.visibility</p:attrName>
                                        </p:attrNameLst>
                                      </p:cBhvr>
                                      <p:to>
                                        <p:strVal val="visible"/>
                                      </p:to>
                                    </p:set>
                                    <p:anim calcmode="lin" valueType="num">
                                      <p:cBhvr>
                                        <p:cTn id="23" dur="500" fill="hold"/>
                                        <p:tgtEl>
                                          <p:spTgt spid="53350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53350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53350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53350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533507">
                                            <p:txEl>
                                              <p:pRg st="3" end="3"/>
                                            </p:txEl>
                                          </p:spTgt>
                                        </p:tgtEl>
                                        <p:attrNameLst>
                                          <p:attrName>style.visibility</p:attrName>
                                        </p:attrNameLst>
                                      </p:cBhvr>
                                      <p:to>
                                        <p:strVal val="visible"/>
                                      </p:to>
                                    </p:set>
                                    <p:anim calcmode="lin" valueType="num">
                                      <p:cBhvr>
                                        <p:cTn id="31" dur="500" fill="hold"/>
                                        <p:tgtEl>
                                          <p:spTgt spid="53350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3350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3350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3350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533507">
                                            <p:txEl>
                                              <p:pRg st="4" end="4"/>
                                            </p:txEl>
                                          </p:spTgt>
                                        </p:tgtEl>
                                        <p:attrNameLst>
                                          <p:attrName>style.visibility</p:attrName>
                                        </p:attrNameLst>
                                      </p:cBhvr>
                                      <p:to>
                                        <p:strVal val="visible"/>
                                      </p:to>
                                    </p:set>
                                    <p:anim calcmode="lin" valueType="num">
                                      <p:cBhvr>
                                        <p:cTn id="39" dur="500" fill="hold"/>
                                        <p:tgtEl>
                                          <p:spTgt spid="53350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53350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53350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53350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533507">
                                            <p:txEl>
                                              <p:pRg st="5" end="5"/>
                                            </p:txEl>
                                          </p:spTgt>
                                        </p:tgtEl>
                                        <p:attrNameLst>
                                          <p:attrName>style.visibility</p:attrName>
                                        </p:attrNameLst>
                                      </p:cBhvr>
                                      <p:to>
                                        <p:strVal val="visible"/>
                                      </p:to>
                                    </p:set>
                                    <p:anim calcmode="lin" valueType="num">
                                      <p:cBhvr>
                                        <p:cTn id="47" dur="500" fill="hold"/>
                                        <p:tgtEl>
                                          <p:spTgt spid="533507">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533507">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533507">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53350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533507">
                                            <p:txEl>
                                              <p:pRg st="6" end="6"/>
                                            </p:txEl>
                                          </p:spTgt>
                                        </p:tgtEl>
                                        <p:attrNameLst>
                                          <p:attrName>style.visibility</p:attrName>
                                        </p:attrNameLst>
                                      </p:cBhvr>
                                      <p:to>
                                        <p:strVal val="visible"/>
                                      </p:to>
                                    </p:set>
                                    <p:anim calcmode="lin" valueType="num">
                                      <p:cBhvr>
                                        <p:cTn id="55" dur="500" fill="hold"/>
                                        <p:tgtEl>
                                          <p:spTgt spid="53350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53350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53350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53350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7" grpId="0" build="p" bldLvl="2"/>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8082" name="Rectangle 2"/>
          <p:cNvSpPr>
            <a:spLocks noGrp="1" noChangeArrowheads="1"/>
          </p:cNvSpPr>
          <p:nvPr>
            <p:ph type="ctrTitle"/>
          </p:nvPr>
        </p:nvSpPr>
        <p:spPr>
          <a:xfrm>
            <a:off x="2590800" y="4495800"/>
            <a:ext cx="6705600" cy="1752600"/>
          </a:xfrm>
        </p:spPr>
        <p:txBody>
          <a:bodyPr/>
          <a:lstStyle/>
          <a:p>
            <a:pPr>
              <a:defRPr/>
            </a:pPr>
            <a:r>
              <a:rPr lang="en-US" sz="9600" b="1" smtClean="0"/>
              <a:t>However…</a:t>
            </a:r>
          </a:p>
        </p:txBody>
      </p:sp>
      <p:pic>
        <p:nvPicPr>
          <p:cNvPr id="14339" name="Picture 3" descr="icon017"/>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5791200" y="304800"/>
            <a:ext cx="3048000" cy="3810000"/>
          </a:xfrm>
          <a:noFill/>
          <a:ln w="12700">
            <a:solidFill>
              <a:srgbClr val="800000"/>
            </a:solidFill>
            <a:miter lim="800000"/>
            <a:headEnd/>
            <a:tailEnd/>
          </a:ln>
          <a:extLst>
            <a:ext uri="{909E8E84-426E-40DD-AFC4-6F175D3DCCD1}">
              <a14:hiddenFill xmlns:a14="http://schemas.microsoft.com/office/drawing/2010/main">
                <a:solidFill>
                  <a:srgbClr val="FFFFFF"/>
                </a:solidFill>
              </a14:hiddenFill>
            </a:ext>
          </a:extLst>
        </p:spPr>
      </p:pic>
      <p:grpSp>
        <p:nvGrpSpPr>
          <p:cNvPr id="558084" name="Group 4"/>
          <p:cNvGrpSpPr>
            <a:grpSpLocks/>
          </p:cNvGrpSpPr>
          <p:nvPr/>
        </p:nvGrpSpPr>
        <p:grpSpPr bwMode="auto">
          <a:xfrm>
            <a:off x="3733800" y="609600"/>
            <a:ext cx="3962400" cy="990600"/>
            <a:chOff x="2352" y="384"/>
            <a:chExt cx="2496" cy="624"/>
          </a:xfrm>
        </p:grpSpPr>
        <p:sp>
          <p:nvSpPr>
            <p:cNvPr id="14342" name="Oval 5"/>
            <p:cNvSpPr>
              <a:spLocks noChangeArrowheads="1"/>
            </p:cNvSpPr>
            <p:nvPr/>
          </p:nvSpPr>
          <p:spPr bwMode="auto">
            <a:xfrm>
              <a:off x="4512" y="672"/>
              <a:ext cx="336" cy="33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3" name="Line 6"/>
            <p:cNvSpPr>
              <a:spLocks noChangeShapeType="1"/>
            </p:cNvSpPr>
            <p:nvPr/>
          </p:nvSpPr>
          <p:spPr bwMode="auto">
            <a:xfrm>
              <a:off x="2352" y="384"/>
              <a:ext cx="2160" cy="43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14341" name="Picture 7" descr="icon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200400"/>
            <a:ext cx="2290763"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58082"/>
                                        </p:tgtEl>
                                        <p:attrNameLst>
                                          <p:attrName>style.visibility</p:attrName>
                                        </p:attrNameLst>
                                      </p:cBhvr>
                                      <p:to>
                                        <p:strVal val="visible"/>
                                      </p:to>
                                    </p:set>
                                    <p:anim by="(-#ppt_w*2)" calcmode="lin" valueType="num">
                                      <p:cBhvr rctx="PPT">
                                        <p:cTn id="7" dur="1000" autoRev="1" fill="hold">
                                          <p:stCondLst>
                                            <p:cond delay="0"/>
                                          </p:stCondLst>
                                        </p:cTn>
                                        <p:tgtEl>
                                          <p:spTgt spid="558082"/>
                                        </p:tgtEl>
                                        <p:attrNameLst>
                                          <p:attrName>ppt_w</p:attrName>
                                        </p:attrNameLst>
                                      </p:cBhvr>
                                    </p:anim>
                                    <p:anim by="(#ppt_w*0.50)" calcmode="lin" valueType="num">
                                      <p:cBhvr>
                                        <p:cTn id="8" dur="1000" decel="50000" autoRev="1" fill="hold">
                                          <p:stCondLst>
                                            <p:cond delay="0"/>
                                          </p:stCondLst>
                                        </p:cTn>
                                        <p:tgtEl>
                                          <p:spTgt spid="558082"/>
                                        </p:tgtEl>
                                        <p:attrNameLst>
                                          <p:attrName>ppt_x</p:attrName>
                                        </p:attrNameLst>
                                      </p:cBhvr>
                                    </p:anim>
                                    <p:anim from="(-#ppt_h/2)" to="(#ppt_y)" calcmode="lin" valueType="num">
                                      <p:cBhvr>
                                        <p:cTn id="9" dur="2000" fill="hold">
                                          <p:stCondLst>
                                            <p:cond delay="0"/>
                                          </p:stCondLst>
                                        </p:cTn>
                                        <p:tgtEl>
                                          <p:spTgt spid="558082"/>
                                        </p:tgtEl>
                                        <p:attrNameLst>
                                          <p:attrName>ppt_y</p:attrName>
                                        </p:attrNameLst>
                                      </p:cBhvr>
                                    </p:anim>
                                    <p:animRot by="21600000">
                                      <p:cBhvr>
                                        <p:cTn id="10" dur="2000" fill="hold">
                                          <p:stCondLst>
                                            <p:cond delay="0"/>
                                          </p:stCondLst>
                                        </p:cTn>
                                        <p:tgtEl>
                                          <p:spTgt spid="558082"/>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558084"/>
                                        </p:tgtEl>
                                        <p:attrNameLst>
                                          <p:attrName>style.visibility</p:attrName>
                                        </p:attrNameLst>
                                      </p:cBhvr>
                                      <p:to>
                                        <p:strVal val="visible"/>
                                      </p:to>
                                    </p:set>
                                    <p:animEffect transition="in" filter="wipe(left)">
                                      <p:cBhvr>
                                        <p:cTn id="15" dur="1000"/>
                                        <p:tgtEl>
                                          <p:spTgt spid="558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0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a:xfrm>
            <a:off x="1600200" y="762000"/>
            <a:ext cx="7373938" cy="1143000"/>
          </a:xfrm>
        </p:spPr>
        <p:txBody>
          <a:bodyPr/>
          <a:lstStyle/>
          <a:p>
            <a:pPr>
              <a:defRPr/>
            </a:pPr>
            <a:r>
              <a:rPr lang="en-US" smtClean="0"/>
              <a:t>One Commitment Leads to Another</a:t>
            </a:r>
          </a:p>
        </p:txBody>
      </p:sp>
      <p:sp>
        <p:nvSpPr>
          <p:cNvPr id="537603" name="Rectangle 3"/>
          <p:cNvSpPr>
            <a:spLocks noGrp="1" noChangeArrowheads="1"/>
          </p:cNvSpPr>
          <p:nvPr>
            <p:ph type="body" sz="half" idx="1"/>
          </p:nvPr>
        </p:nvSpPr>
        <p:spPr>
          <a:xfrm>
            <a:off x="381000" y="2362200"/>
            <a:ext cx="5410200" cy="4114800"/>
          </a:xfrm>
        </p:spPr>
        <p:txBody>
          <a:bodyPr/>
          <a:lstStyle/>
          <a:p>
            <a:pPr>
              <a:buFont typeface="Wingdings" pitchFamily="2" charset="2"/>
              <a:buChar char="§"/>
              <a:defRPr/>
            </a:pPr>
            <a:r>
              <a:rPr lang="en-US" smtClean="0"/>
              <a:t>Assists Adrien Nyel</a:t>
            </a:r>
          </a:p>
          <a:p>
            <a:pPr>
              <a:buFont typeface="Wingdings" pitchFamily="2" charset="2"/>
              <a:buChar char="§"/>
              <a:defRPr/>
            </a:pPr>
            <a:r>
              <a:rPr lang="en-US" smtClean="0"/>
              <a:t>Works With Teachers</a:t>
            </a:r>
          </a:p>
          <a:p>
            <a:pPr>
              <a:buFont typeface="Wingdings" pitchFamily="2" charset="2"/>
              <a:buChar char="§"/>
              <a:defRPr/>
            </a:pPr>
            <a:r>
              <a:rPr lang="en-US" smtClean="0"/>
              <a:t>A Challenge: Trust in  </a:t>
            </a:r>
            <a:r>
              <a:rPr lang="en-US" i="1" u="sng" smtClean="0"/>
              <a:t>Providence</a:t>
            </a:r>
          </a:p>
          <a:p>
            <a:pPr>
              <a:buFont typeface="Wingdings" pitchFamily="2" charset="2"/>
              <a:buChar char="§"/>
              <a:defRPr/>
            </a:pPr>
            <a:r>
              <a:rPr lang="en-US" smtClean="0"/>
              <a:t>Establishes a Teaching </a:t>
            </a:r>
            <a:r>
              <a:rPr lang="en-US" i="1" u="sng" smtClean="0"/>
              <a:t>Community</a:t>
            </a:r>
          </a:p>
        </p:txBody>
      </p:sp>
      <p:pic>
        <p:nvPicPr>
          <p:cNvPr id="537604"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867400" y="2514600"/>
            <a:ext cx="2935288" cy="41148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7603">
                                            <p:txEl>
                                              <p:pRg st="0" end="0"/>
                                            </p:txEl>
                                          </p:spTgt>
                                        </p:tgtEl>
                                        <p:attrNameLst>
                                          <p:attrName>style.visibility</p:attrName>
                                        </p:attrNameLst>
                                      </p:cBhvr>
                                      <p:to>
                                        <p:strVal val="visible"/>
                                      </p:to>
                                    </p:set>
                                    <p:animEffect transition="in" filter="fade">
                                      <p:cBhvr>
                                        <p:cTn id="7" dur="500"/>
                                        <p:tgtEl>
                                          <p:spTgt spid="53760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37604"/>
                                        </p:tgtEl>
                                        <p:attrNameLst>
                                          <p:attrName>style.visibility</p:attrName>
                                        </p:attrNameLst>
                                      </p:cBhvr>
                                      <p:to>
                                        <p:strVal val="visible"/>
                                      </p:to>
                                    </p:set>
                                    <p:animEffect transition="in" filter="fade">
                                      <p:cBhvr>
                                        <p:cTn id="10" dur="500"/>
                                        <p:tgtEl>
                                          <p:spTgt spid="53760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37603">
                                            <p:txEl>
                                              <p:pRg st="1" end="1"/>
                                            </p:txEl>
                                          </p:spTgt>
                                        </p:tgtEl>
                                        <p:attrNameLst>
                                          <p:attrName>style.visibility</p:attrName>
                                        </p:attrNameLst>
                                      </p:cBhvr>
                                      <p:to>
                                        <p:strVal val="visible"/>
                                      </p:to>
                                    </p:set>
                                    <p:animEffect transition="in" filter="fade">
                                      <p:cBhvr>
                                        <p:cTn id="15" dur="500"/>
                                        <p:tgtEl>
                                          <p:spTgt spid="537603">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37603">
                                            <p:txEl>
                                              <p:pRg st="2" end="2"/>
                                            </p:txEl>
                                          </p:spTgt>
                                        </p:tgtEl>
                                        <p:attrNameLst>
                                          <p:attrName>style.visibility</p:attrName>
                                        </p:attrNameLst>
                                      </p:cBhvr>
                                      <p:to>
                                        <p:strVal val="visible"/>
                                      </p:to>
                                    </p:set>
                                    <p:animEffect transition="in" filter="fade">
                                      <p:cBhvr>
                                        <p:cTn id="20" dur="500"/>
                                        <p:tgtEl>
                                          <p:spTgt spid="537603">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37603">
                                            <p:txEl>
                                              <p:pRg st="3" end="3"/>
                                            </p:txEl>
                                          </p:spTgt>
                                        </p:tgtEl>
                                        <p:attrNameLst>
                                          <p:attrName>style.visibility</p:attrName>
                                        </p:attrNameLst>
                                      </p:cBhvr>
                                      <p:to>
                                        <p:strVal val="visible"/>
                                      </p:to>
                                    </p:set>
                                    <p:animEffect transition="in" filter="fade">
                                      <p:cBhvr>
                                        <p:cTn id="25" dur="500"/>
                                        <p:tgtEl>
                                          <p:spTgt spid="537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0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9650" name="Rectangle 2"/>
          <p:cNvSpPr>
            <a:spLocks noGrp="1" noChangeArrowheads="1"/>
          </p:cNvSpPr>
          <p:nvPr>
            <p:ph type="body" idx="1"/>
          </p:nvPr>
        </p:nvSpPr>
        <p:spPr>
          <a:xfrm>
            <a:off x="1117600" y="1981200"/>
            <a:ext cx="7316788" cy="3092450"/>
          </a:xfrm>
        </p:spPr>
        <p:txBody>
          <a:bodyPr/>
          <a:lstStyle/>
          <a:p>
            <a:pPr marL="4763" indent="-4763" algn="ctr">
              <a:buFontTx/>
              <a:buNone/>
              <a:defRPr/>
            </a:pPr>
            <a:r>
              <a:rPr lang="en-US" sz="4000" smtClean="0">
                <a:cs typeface="Arial" charset="0"/>
              </a:rPr>
              <a:t>I had not thought of doing this before, but not because others had not suggested that I do such work</a:t>
            </a:r>
            <a:r>
              <a:rPr lang="en-US" sz="4000" smtClean="0">
                <a:latin typeface="Arial"/>
                <a:cs typeface="Arial" charset="0"/>
              </a:rPr>
              <a:t>…</a:t>
            </a:r>
            <a:r>
              <a:rPr lang="en-US" sz="4000" smtClean="0">
                <a:cs typeface="Arial" charset="0"/>
              </a:rPr>
              <a:t>  </a:t>
            </a:r>
            <a:endParaRPr lang="en-US" sz="4000" smtClean="0"/>
          </a:p>
        </p:txBody>
      </p:sp>
      <p:sp>
        <p:nvSpPr>
          <p:cNvPr id="539651" name="Text Box 3"/>
          <p:cNvSpPr txBox="1">
            <a:spLocks noChangeArrowheads="1"/>
          </p:cNvSpPr>
          <p:nvPr/>
        </p:nvSpPr>
        <p:spPr bwMode="auto">
          <a:xfrm>
            <a:off x="1295400" y="457200"/>
            <a:ext cx="762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sz="4400" b="1" i="1">
                <a:solidFill>
                  <a:schemeClr val="tx2"/>
                </a:solidFill>
                <a:effectLst>
                  <a:outerShdw blurRad="38100" dist="38100" dir="2700000" algn="tl">
                    <a:srgbClr val="000000"/>
                  </a:outerShdw>
                </a:effectLst>
                <a:latin typeface="Calibri" pitchFamily="34" charset="0"/>
              </a:rPr>
              <a:t>The Gentle Persistence of God</a:t>
            </a:r>
          </a:p>
        </p:txBody>
      </p:sp>
      <p:pic>
        <p:nvPicPr>
          <p:cNvPr id="16388" name="Picture 5" descr="home6_101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4568825"/>
            <a:ext cx="5638800" cy="2060575"/>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1698" name="Rectangle 2"/>
          <p:cNvSpPr>
            <a:spLocks noGrp="1" noChangeArrowheads="1"/>
          </p:cNvSpPr>
          <p:nvPr>
            <p:ph type="body" idx="1"/>
          </p:nvPr>
        </p:nvSpPr>
        <p:spPr>
          <a:xfrm>
            <a:off x="914400" y="2438400"/>
            <a:ext cx="7467600" cy="1042988"/>
          </a:xfrm>
        </p:spPr>
        <p:txBody>
          <a:bodyPr/>
          <a:lstStyle/>
          <a:p>
            <a:pPr marL="4763" indent="-4763" algn="ctr">
              <a:buFontTx/>
              <a:buNone/>
              <a:defRPr/>
            </a:pPr>
            <a:r>
              <a:rPr lang="en-US" sz="4800" smtClean="0">
                <a:cs typeface="Arial" charset="0"/>
              </a:rPr>
              <a:t>And if I had ever thought</a:t>
            </a:r>
            <a:r>
              <a:rPr lang="en-US" sz="4800" smtClean="0">
                <a:latin typeface="Arial"/>
                <a:cs typeface="Arial" charset="0"/>
              </a:rPr>
              <a:t>…</a:t>
            </a:r>
            <a:endParaRPr lang="en-US" sz="4800" smtClean="0"/>
          </a:p>
        </p:txBody>
      </p:sp>
      <p:sp>
        <p:nvSpPr>
          <p:cNvPr id="541700" name="Text Box 4"/>
          <p:cNvSpPr txBox="1">
            <a:spLocks noChangeArrowheads="1"/>
          </p:cNvSpPr>
          <p:nvPr/>
        </p:nvSpPr>
        <p:spPr bwMode="auto">
          <a:xfrm>
            <a:off x="1219200" y="457200"/>
            <a:ext cx="762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sz="4400" b="1" i="1">
                <a:solidFill>
                  <a:schemeClr val="tx2"/>
                </a:solidFill>
                <a:effectLst>
                  <a:outerShdw blurRad="38100" dist="38100" dir="2700000" algn="tl">
                    <a:srgbClr val="000000"/>
                  </a:outerShdw>
                </a:effectLst>
                <a:latin typeface="Calibri" pitchFamily="34" charset="0"/>
              </a:rPr>
              <a:t>The Gentle Persistence of God</a:t>
            </a:r>
          </a:p>
        </p:txBody>
      </p:sp>
      <p:pic>
        <p:nvPicPr>
          <p:cNvPr id="541702" name="Picture 6" descr="home-alo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8850" y="3810000"/>
            <a:ext cx="4552950" cy="2733675"/>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541698">
                                            <p:txEl>
                                              <p:pRg st="0" end="0"/>
                                            </p:txEl>
                                          </p:spTgt>
                                        </p:tgtEl>
                                        <p:attrNameLst>
                                          <p:attrName>style.visibility</p:attrName>
                                        </p:attrNameLst>
                                      </p:cBhvr>
                                      <p:to>
                                        <p:strVal val="visible"/>
                                      </p:to>
                                    </p:set>
                                    <p:anim calcmode="discrete" valueType="clr">
                                      <p:cBhvr override="childStyle">
                                        <p:cTn id="7" dur="80"/>
                                        <p:tgtEl>
                                          <p:spTgt spid="54169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169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41698">
                                            <p:txEl>
                                              <p:pRg st="0" end="0"/>
                                            </p:txEl>
                                          </p:spTgt>
                                        </p:tgtEl>
                                        <p:attrNameLst>
                                          <p:attrName>fill.type</p:attrName>
                                        </p:attrNameLst>
                                      </p:cBhvr>
                                      <p:to>
                                        <p:strVal val="solid"/>
                                      </p:to>
                                    </p:set>
                                  </p:childTnLst>
                                </p:cTn>
                              </p:par>
                            </p:childTnLst>
                          </p:cTn>
                        </p:par>
                        <p:par>
                          <p:cTn id="10" fill="hold" nodeType="afterGroup">
                            <p:stCondLst>
                              <p:cond delay="880"/>
                            </p:stCondLst>
                            <p:childTnLst>
                              <p:par>
                                <p:cTn id="11" presetID="10" presetClass="entr" presetSubtype="0" fill="hold" nodeType="afterEffect">
                                  <p:stCondLst>
                                    <p:cond delay="0"/>
                                  </p:stCondLst>
                                  <p:childTnLst>
                                    <p:set>
                                      <p:cBhvr>
                                        <p:cTn id="12" dur="1" fill="hold">
                                          <p:stCondLst>
                                            <p:cond delay="0"/>
                                          </p:stCondLst>
                                        </p:cTn>
                                        <p:tgtEl>
                                          <p:spTgt spid="541702"/>
                                        </p:tgtEl>
                                        <p:attrNameLst>
                                          <p:attrName>style.visibility</p:attrName>
                                        </p:attrNameLst>
                                      </p:cBhvr>
                                      <p:to>
                                        <p:strVal val="visible"/>
                                      </p:to>
                                    </p:set>
                                    <p:animEffect transition="in" filter="fade">
                                      <p:cBhvr>
                                        <p:cTn id="13" dur="2000"/>
                                        <p:tgtEl>
                                          <p:spTgt spid="541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3746" name="Rectangle 2"/>
          <p:cNvSpPr>
            <a:spLocks noGrp="1" noChangeArrowheads="1"/>
          </p:cNvSpPr>
          <p:nvPr>
            <p:ph type="body" idx="1"/>
          </p:nvPr>
        </p:nvSpPr>
        <p:spPr>
          <a:xfrm>
            <a:off x="0" y="3657600"/>
            <a:ext cx="5181600" cy="2895600"/>
          </a:xfrm>
        </p:spPr>
        <p:txBody>
          <a:bodyPr/>
          <a:lstStyle/>
          <a:p>
            <a:pPr marL="4763" indent="-4763" algn="ctr">
              <a:buFontTx/>
              <a:buNone/>
              <a:defRPr/>
            </a:pPr>
            <a:r>
              <a:rPr lang="en-US" sz="3600" smtClean="0">
                <a:latin typeface="Arial"/>
                <a:cs typeface="Arial" charset="0"/>
              </a:rPr>
              <a:t>…</a:t>
            </a:r>
            <a:r>
              <a:rPr lang="en-US" sz="3600" smtClean="0">
                <a:cs typeface="Arial" charset="0"/>
              </a:rPr>
              <a:t>one commitment       led me into the next     one without my having foreseen this in the beginning.  </a:t>
            </a:r>
            <a:endParaRPr lang="en-US" sz="3600" smtClean="0"/>
          </a:p>
        </p:txBody>
      </p:sp>
      <p:sp>
        <p:nvSpPr>
          <p:cNvPr id="543748" name="Text Box 4"/>
          <p:cNvSpPr txBox="1">
            <a:spLocks noChangeArrowheads="1"/>
          </p:cNvSpPr>
          <p:nvPr/>
        </p:nvSpPr>
        <p:spPr bwMode="auto">
          <a:xfrm>
            <a:off x="1295400" y="457200"/>
            <a:ext cx="762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sz="4400" b="1" i="1">
                <a:solidFill>
                  <a:schemeClr val="tx2"/>
                </a:solidFill>
                <a:effectLst>
                  <a:outerShdw blurRad="38100" dist="38100" dir="2700000" algn="tl">
                    <a:srgbClr val="000000"/>
                  </a:outerShdw>
                </a:effectLst>
                <a:latin typeface="Calibri" pitchFamily="34" charset="0"/>
              </a:rPr>
              <a:t>The Gentle Persistence of God</a:t>
            </a:r>
          </a:p>
        </p:txBody>
      </p:sp>
      <p:sp>
        <p:nvSpPr>
          <p:cNvPr id="543750" name="Text Box 6"/>
          <p:cNvSpPr txBox="1">
            <a:spLocks noChangeArrowheads="1"/>
          </p:cNvSpPr>
          <p:nvPr/>
        </p:nvSpPr>
        <p:spPr bwMode="auto">
          <a:xfrm>
            <a:off x="838200" y="2133600"/>
            <a:ext cx="8001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kumimoji="1" lang="en-US" sz="3600" b="1" dirty="0">
                <a:effectLst>
                  <a:outerShdw blurRad="38100" dist="38100" dir="2700000" algn="tl">
                    <a:srgbClr val="000000"/>
                  </a:outerShdw>
                </a:effectLst>
                <a:latin typeface="Calibri" pitchFamily="34" charset="0"/>
              </a:rPr>
              <a:t>God, who directs all things </a:t>
            </a:r>
            <a:r>
              <a:rPr kumimoji="1" lang="en-US" sz="3600" b="1" dirty="0" smtClean="0">
                <a:effectLst>
                  <a:outerShdw blurRad="38100" dist="38100" dir="2700000" algn="tl">
                    <a:srgbClr val="000000"/>
                  </a:outerShdw>
                </a:effectLst>
                <a:latin typeface="Calibri" pitchFamily="34" charset="0"/>
              </a:rPr>
              <a:t>                  with wisdom </a:t>
            </a:r>
            <a:r>
              <a:rPr kumimoji="1" lang="en-US" sz="3600" b="1" dirty="0">
                <a:effectLst>
                  <a:outerShdw blurRad="38100" dist="38100" dir="2700000" algn="tl">
                    <a:srgbClr val="000000"/>
                  </a:outerShdw>
                </a:effectLst>
                <a:latin typeface="Calibri" pitchFamily="34" charset="0"/>
              </a:rPr>
              <a:t>and gentleness…</a:t>
            </a:r>
            <a:endParaRPr lang="en-US" dirty="0"/>
          </a:p>
        </p:txBody>
      </p:sp>
      <p:pic>
        <p:nvPicPr>
          <p:cNvPr id="543751" name="Picture 7" descr="mission_lasallian">
            <a:hlinkClick r:id="rId3"/>
          </p:cNvPr>
          <p:cNvPicPr>
            <a:picLocks noChangeAspect="1" noChangeArrowheads="1"/>
          </p:cNvPicPr>
          <p:nvPr/>
        </p:nvPicPr>
        <p:blipFill>
          <a:blip r:embed="rId4">
            <a:lum bright="-10000" contrast="10000"/>
            <a:extLst>
              <a:ext uri="{28A0092B-C50C-407E-A947-70E740481C1C}">
                <a14:useLocalDpi xmlns:a14="http://schemas.microsoft.com/office/drawing/2010/main" val="0"/>
              </a:ext>
            </a:extLst>
          </a:blip>
          <a:srcRect/>
          <a:stretch>
            <a:fillRect/>
          </a:stretch>
        </p:blipFill>
        <p:spPr bwMode="auto">
          <a:xfrm>
            <a:off x="4876800" y="4157663"/>
            <a:ext cx="4191000" cy="2471737"/>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43746">
                                            <p:txEl>
                                              <p:pRg st="0" end="0"/>
                                            </p:txEl>
                                          </p:spTgt>
                                        </p:tgtEl>
                                        <p:attrNameLst>
                                          <p:attrName>style.visibility</p:attrName>
                                        </p:attrNameLst>
                                      </p:cBhvr>
                                      <p:to>
                                        <p:strVal val="visible"/>
                                      </p:to>
                                    </p:set>
                                    <p:anim calcmode="discrete" valueType="clr">
                                      <p:cBhvr override="childStyle">
                                        <p:cTn id="7" dur="80"/>
                                        <p:tgtEl>
                                          <p:spTgt spid="54374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374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43746">
                                            <p:txEl>
                                              <p:pRg st="0" end="0"/>
                                            </p:txEl>
                                          </p:spTgt>
                                        </p:tgtEl>
                                        <p:attrNameLst>
                                          <p:attrName>fill.type</p:attrName>
                                        </p:attrNameLst>
                                      </p:cBhvr>
                                      <p:to>
                                        <p:strVal val="solid"/>
                                      </p:to>
                                    </p:set>
                                  </p:childTnLst>
                                </p:cTn>
                              </p:par>
                              <p:par>
                                <p:cTn id="10" presetID="10" presetClass="entr" presetSubtype="0" fill="hold" nodeType="withEffect">
                                  <p:stCondLst>
                                    <p:cond delay="0"/>
                                  </p:stCondLst>
                                  <p:childTnLst>
                                    <p:set>
                                      <p:cBhvr>
                                        <p:cTn id="11" dur="1" fill="hold">
                                          <p:stCondLst>
                                            <p:cond delay="0"/>
                                          </p:stCondLst>
                                        </p:cTn>
                                        <p:tgtEl>
                                          <p:spTgt spid="543751"/>
                                        </p:tgtEl>
                                        <p:attrNameLst>
                                          <p:attrName>style.visibility</p:attrName>
                                        </p:attrNameLst>
                                      </p:cBhvr>
                                      <p:to>
                                        <p:strVal val="visible"/>
                                      </p:to>
                                    </p:set>
                                    <p:animEffect transition="in" filter="fade">
                                      <p:cBhvr>
                                        <p:cTn id="12" dur="2000"/>
                                        <p:tgtEl>
                                          <p:spTgt spid="543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46"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a:xfrm>
            <a:off x="1676400" y="381000"/>
            <a:ext cx="7543800" cy="1295400"/>
          </a:xfrm>
        </p:spPr>
        <p:txBody>
          <a:bodyPr/>
          <a:lstStyle/>
          <a:p>
            <a:pPr>
              <a:defRPr/>
            </a:pPr>
            <a:r>
              <a:rPr lang="en-US" altLang="en-US" smtClean="0"/>
              <a:t>One Commitment Leads to Another</a:t>
            </a:r>
          </a:p>
        </p:txBody>
      </p:sp>
      <p:sp>
        <p:nvSpPr>
          <p:cNvPr id="545795" name="Rectangle 3"/>
          <p:cNvSpPr>
            <a:spLocks noGrp="1" noChangeArrowheads="1"/>
          </p:cNvSpPr>
          <p:nvPr>
            <p:ph type="body" sz="half" idx="1"/>
          </p:nvPr>
        </p:nvSpPr>
        <p:spPr>
          <a:xfrm>
            <a:off x="304800" y="2286000"/>
            <a:ext cx="6096000" cy="4038600"/>
          </a:xfrm>
        </p:spPr>
        <p:txBody>
          <a:bodyPr/>
          <a:lstStyle/>
          <a:p>
            <a:pPr marL="347663" indent="-347663">
              <a:lnSpc>
                <a:spcPct val="90000"/>
              </a:lnSpc>
              <a:buFont typeface="Wingdings" pitchFamily="2" charset="2"/>
              <a:buChar char="§"/>
              <a:defRPr/>
            </a:pPr>
            <a:r>
              <a:rPr lang="en-US" altLang="en-US" sz="2800" smtClean="0"/>
              <a:t>To help open a school</a:t>
            </a:r>
          </a:p>
          <a:p>
            <a:pPr marL="347663" indent="-347663">
              <a:lnSpc>
                <a:spcPct val="90000"/>
              </a:lnSpc>
              <a:buFont typeface="Wingdings" pitchFamily="2" charset="2"/>
              <a:buChar char="§"/>
              <a:defRPr/>
            </a:pPr>
            <a:r>
              <a:rPr lang="en-US" altLang="en-US" sz="2800" smtClean="0"/>
              <a:t>To assist teachers</a:t>
            </a:r>
          </a:p>
          <a:p>
            <a:pPr marL="347663" indent="-347663">
              <a:lnSpc>
                <a:spcPct val="90000"/>
              </a:lnSpc>
              <a:buFont typeface="Wingdings" pitchFamily="2" charset="2"/>
              <a:buChar char="§"/>
              <a:defRPr/>
            </a:pPr>
            <a:r>
              <a:rPr lang="en-US" altLang="en-US" sz="2800" smtClean="0"/>
              <a:t>To establish a community of educators – “Brothers”</a:t>
            </a:r>
          </a:p>
          <a:p>
            <a:pPr marL="347663" indent="-347663">
              <a:lnSpc>
                <a:spcPct val="90000"/>
              </a:lnSpc>
              <a:buFont typeface="Wingdings" pitchFamily="2" charset="2"/>
              <a:buChar char="§"/>
              <a:defRPr/>
            </a:pPr>
            <a:r>
              <a:rPr lang="en-US" altLang="en-US" sz="2800" smtClean="0"/>
              <a:t>To dedicate his life “in association” with these Brothers</a:t>
            </a:r>
          </a:p>
          <a:p>
            <a:pPr marL="347663" indent="-347663">
              <a:lnSpc>
                <a:spcPct val="90000"/>
              </a:lnSpc>
              <a:buFont typeface="Wingdings" pitchFamily="2" charset="2"/>
              <a:buChar char="§"/>
              <a:defRPr/>
            </a:pPr>
            <a:r>
              <a:rPr lang="en-US" altLang="en-US" sz="2800" smtClean="0"/>
              <a:t>To provide an education to those who did not have access to a quality, Christian education</a:t>
            </a:r>
            <a:endParaRPr lang="en-US" sz="2800" smtClean="0"/>
          </a:p>
        </p:txBody>
      </p:sp>
      <p:pic>
        <p:nvPicPr>
          <p:cNvPr id="19460" name="Picture 4" descr="icon4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397625" y="2209800"/>
            <a:ext cx="2543175" cy="3733800"/>
          </a:xfr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5795">
                                            <p:txEl>
                                              <p:pRg st="0" end="0"/>
                                            </p:txEl>
                                          </p:spTgt>
                                        </p:tgtEl>
                                        <p:attrNameLst>
                                          <p:attrName>style.visibility</p:attrName>
                                        </p:attrNameLst>
                                      </p:cBhvr>
                                      <p:to>
                                        <p:strVal val="visible"/>
                                      </p:to>
                                    </p:set>
                                    <p:animEffect transition="in" filter="dissolve">
                                      <p:cBhvr>
                                        <p:cTn id="7" dur="500"/>
                                        <p:tgtEl>
                                          <p:spTgt spid="5457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5795">
                                            <p:txEl>
                                              <p:pRg st="1" end="1"/>
                                            </p:txEl>
                                          </p:spTgt>
                                        </p:tgtEl>
                                        <p:attrNameLst>
                                          <p:attrName>style.visibility</p:attrName>
                                        </p:attrNameLst>
                                      </p:cBhvr>
                                      <p:to>
                                        <p:strVal val="visible"/>
                                      </p:to>
                                    </p:set>
                                    <p:animEffect transition="in" filter="dissolve">
                                      <p:cBhvr>
                                        <p:cTn id="12" dur="500"/>
                                        <p:tgtEl>
                                          <p:spTgt spid="5457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5795">
                                            <p:txEl>
                                              <p:pRg st="2" end="2"/>
                                            </p:txEl>
                                          </p:spTgt>
                                        </p:tgtEl>
                                        <p:attrNameLst>
                                          <p:attrName>style.visibility</p:attrName>
                                        </p:attrNameLst>
                                      </p:cBhvr>
                                      <p:to>
                                        <p:strVal val="visible"/>
                                      </p:to>
                                    </p:set>
                                    <p:animEffect transition="in" filter="dissolve">
                                      <p:cBhvr>
                                        <p:cTn id="17" dur="500"/>
                                        <p:tgtEl>
                                          <p:spTgt spid="5457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5795">
                                            <p:txEl>
                                              <p:pRg st="3" end="3"/>
                                            </p:txEl>
                                          </p:spTgt>
                                        </p:tgtEl>
                                        <p:attrNameLst>
                                          <p:attrName>style.visibility</p:attrName>
                                        </p:attrNameLst>
                                      </p:cBhvr>
                                      <p:to>
                                        <p:strVal val="visible"/>
                                      </p:to>
                                    </p:set>
                                    <p:animEffect transition="in" filter="dissolve">
                                      <p:cBhvr>
                                        <p:cTn id="22" dur="500"/>
                                        <p:tgtEl>
                                          <p:spTgt spid="5457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5795">
                                            <p:txEl>
                                              <p:pRg st="4" end="4"/>
                                            </p:txEl>
                                          </p:spTgt>
                                        </p:tgtEl>
                                        <p:attrNameLst>
                                          <p:attrName>style.visibility</p:attrName>
                                        </p:attrNameLst>
                                      </p:cBhvr>
                                      <p:to>
                                        <p:strVal val="visible"/>
                                      </p:to>
                                    </p:set>
                                    <p:animEffect transition="in" filter="dissolve">
                                      <p:cBhvr>
                                        <p:cTn id="27" dur="500"/>
                                        <p:tgtEl>
                                          <p:spTgt spid="545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579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416050" y="342900"/>
            <a:ext cx="7194550" cy="1144588"/>
          </a:xfrm>
        </p:spPr>
        <p:txBody>
          <a:bodyPr/>
          <a:lstStyle/>
          <a:p>
            <a:pPr eaLnBrk="1" hangingPunct="1">
              <a:defRPr/>
            </a:pPr>
            <a:r>
              <a:rPr lang="en-US" smtClean="0"/>
              <a:t>Who are the Brothers?</a:t>
            </a:r>
          </a:p>
        </p:txBody>
      </p:sp>
      <p:sp>
        <p:nvSpPr>
          <p:cNvPr id="2" name="Slide Number Placeholder 1"/>
          <p:cNvSpPr>
            <a:spLocks noGrp="1"/>
          </p:cNvSpPr>
          <p:nvPr>
            <p:ph type="sldNum" sz="quarter" idx="12"/>
          </p:nvPr>
        </p:nvSpPr>
        <p:spPr/>
        <p:txBody>
          <a:bodyPr/>
          <a:lstStyle/>
          <a:p>
            <a:pPr>
              <a:defRPr/>
            </a:pPr>
            <a:fld id="{AF425012-F7BE-482F-8C2E-B7D5313DAC37}" type="slidenum">
              <a:rPr lang="en-US" smtClean="0"/>
              <a:pPr>
                <a:defRPr/>
              </a:pPr>
              <a:t>17</a:t>
            </a:fld>
            <a:endParaRPr lang="en-US"/>
          </a:p>
        </p:txBody>
      </p:sp>
      <p:sp>
        <p:nvSpPr>
          <p:cNvPr id="52227" name="Text Box 3"/>
          <p:cNvSpPr txBox="1">
            <a:spLocks noChangeArrowheads="1"/>
          </p:cNvSpPr>
          <p:nvPr/>
        </p:nvSpPr>
        <p:spPr bwMode="auto">
          <a:xfrm>
            <a:off x="609600" y="2057400"/>
            <a:ext cx="76200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7663" indent="-347663">
              <a:defRPr>
                <a:solidFill>
                  <a:schemeClr val="tx1"/>
                </a:solidFill>
                <a:latin typeface="Arial" charset="0"/>
              </a:defRPr>
            </a:lvl1pPr>
            <a:lvl2pPr marL="520700">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spcBef>
                <a:spcPct val="25000"/>
              </a:spcBef>
              <a:buClr>
                <a:srgbClr val="FF9900"/>
              </a:buClr>
              <a:buFont typeface="Wingdings" pitchFamily="2" charset="2"/>
              <a:buChar char="§"/>
              <a:defRPr/>
            </a:pPr>
            <a:r>
              <a:rPr lang="en-US" sz="2800" b="1" dirty="0" smtClean="0">
                <a:effectLst>
                  <a:outerShdw blurRad="38100" dist="38100" dir="2700000" algn="tl">
                    <a:srgbClr val="000000"/>
                  </a:outerShdw>
                </a:effectLst>
              </a:rPr>
              <a:t>serve others through education</a:t>
            </a:r>
          </a:p>
          <a:p>
            <a:pPr>
              <a:spcBef>
                <a:spcPct val="25000"/>
              </a:spcBef>
              <a:buClr>
                <a:srgbClr val="FF9900"/>
              </a:buClr>
              <a:buFont typeface="Wingdings" pitchFamily="2" charset="2"/>
              <a:buChar char="§"/>
              <a:defRPr/>
            </a:pPr>
            <a:r>
              <a:rPr lang="en-US" sz="2800" b="1" dirty="0" smtClean="0">
                <a:effectLst>
                  <a:outerShdw blurRad="38100" dist="38100" dir="2700000" algn="tl">
                    <a:srgbClr val="000000"/>
                  </a:outerShdw>
                </a:effectLst>
              </a:rPr>
              <a:t>live in community, praying together daily</a:t>
            </a:r>
          </a:p>
          <a:p>
            <a:pPr>
              <a:spcBef>
                <a:spcPct val="25000"/>
              </a:spcBef>
              <a:buClr>
                <a:srgbClr val="FF9900"/>
              </a:buClr>
              <a:buFont typeface="Wingdings" pitchFamily="2" charset="2"/>
              <a:buChar char="§"/>
              <a:defRPr/>
            </a:pPr>
            <a:r>
              <a:rPr lang="en-US" sz="2800" b="1" dirty="0" smtClean="0">
                <a:effectLst>
                  <a:outerShdw blurRad="38100" dist="38100" dir="2700000" algn="tl">
                    <a:srgbClr val="000000"/>
                  </a:outerShdw>
                </a:effectLst>
              </a:rPr>
              <a:t>consecrate themselves to                            God</a:t>
            </a:r>
          </a:p>
          <a:p>
            <a:pPr>
              <a:spcBef>
                <a:spcPct val="25000"/>
              </a:spcBef>
              <a:buClr>
                <a:srgbClr val="FF9900"/>
              </a:buClr>
              <a:buFont typeface="Wingdings" pitchFamily="2" charset="2"/>
              <a:buChar char="§"/>
              <a:defRPr/>
            </a:pPr>
            <a:r>
              <a:rPr lang="en-US" sz="2800" b="1" dirty="0" smtClean="0">
                <a:effectLst>
                  <a:outerShdw blurRad="38100" dist="38100" dir="2700000" algn="tl">
                    <a:srgbClr val="000000"/>
                  </a:outerShdw>
                </a:effectLst>
              </a:rPr>
              <a:t>live in the spirit and charism                         of a long, living tradition</a:t>
            </a:r>
          </a:p>
          <a:p>
            <a:pPr>
              <a:spcBef>
                <a:spcPct val="25000"/>
              </a:spcBef>
              <a:buClr>
                <a:srgbClr val="FF9900"/>
              </a:buClr>
              <a:buFont typeface="Wingdings" pitchFamily="2" charset="2"/>
              <a:buChar char="§"/>
              <a:defRPr/>
            </a:pPr>
            <a:r>
              <a:rPr lang="en-US" sz="2800" b="1" dirty="0" smtClean="0">
                <a:effectLst>
                  <a:outerShdw blurRad="38100" dist="38100" dir="2700000" algn="tl">
                    <a:srgbClr val="000000"/>
                  </a:outerShdw>
                </a:effectLst>
              </a:rPr>
              <a:t>share their mission in a                      global “Institute”</a:t>
            </a:r>
          </a:p>
        </p:txBody>
      </p:sp>
      <p:pic>
        <p:nvPicPr>
          <p:cNvPr id="22533" name="Picture 6"/>
          <p:cNvPicPr>
            <a:picLocks noChangeAspect="1" noChangeArrowheads="1"/>
          </p:cNvPicPr>
          <p:nvPr/>
        </p:nvPicPr>
        <p:blipFill>
          <a:blip r:embed="rId3">
            <a:extLst>
              <a:ext uri="{28A0092B-C50C-407E-A947-70E740481C1C}">
                <a14:useLocalDpi xmlns:a14="http://schemas.microsoft.com/office/drawing/2010/main" val="0"/>
              </a:ext>
            </a:extLst>
          </a:blip>
          <a:srcRect b="4286"/>
          <a:stretch>
            <a:fillRect/>
          </a:stretch>
        </p:blipFill>
        <p:spPr bwMode="auto">
          <a:xfrm>
            <a:off x="5943600" y="3124200"/>
            <a:ext cx="3048000" cy="361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8100"/>
            <a:ext cx="5848350" cy="206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48198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52227">
                                            <p:txEl>
                                              <p:pRg st="2" end="2"/>
                                            </p:txEl>
                                          </p:spTgt>
                                        </p:tgtEl>
                                        <p:attrNameLst>
                                          <p:attrName>style.visibility</p:attrName>
                                        </p:attrNameLst>
                                      </p:cBhvr>
                                      <p:to>
                                        <p:strVal val="visible"/>
                                      </p:to>
                                    </p:set>
                                    <p:anim calcmode="lin" valueType="num">
                                      <p:cBhvr additive="base">
                                        <p:cTn id="19"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52227">
                                            <p:txEl>
                                              <p:pRg st="3" end="3"/>
                                            </p:txEl>
                                          </p:spTgt>
                                        </p:tgtEl>
                                        <p:attrNameLst>
                                          <p:attrName>style.visibility</p:attrName>
                                        </p:attrNameLst>
                                      </p:cBhvr>
                                      <p:to>
                                        <p:strVal val="visible"/>
                                      </p:to>
                                    </p:set>
                                    <p:anim calcmode="lin" valueType="num">
                                      <p:cBhvr additive="base">
                                        <p:cTn id="25" dur="500" fill="hold"/>
                                        <p:tgtEl>
                                          <p:spTgt spid="5222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2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52227">
                                            <p:txEl>
                                              <p:pRg st="4" end="4"/>
                                            </p:txEl>
                                          </p:spTgt>
                                        </p:tgtEl>
                                        <p:attrNameLst>
                                          <p:attrName>style.visibility</p:attrName>
                                        </p:attrNameLst>
                                      </p:cBhvr>
                                      <p:to>
                                        <p:strVal val="visible"/>
                                      </p:to>
                                    </p:set>
                                    <p:anim calcmode="lin" valueType="num">
                                      <p:cBhvr additive="base">
                                        <p:cTn id="31" dur="500" fill="hold"/>
                                        <p:tgtEl>
                                          <p:spTgt spid="5222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22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2535"/>
                                        </p:tgtEl>
                                        <p:attrNameLst>
                                          <p:attrName>style.visibility</p:attrName>
                                        </p:attrNameLst>
                                      </p:cBhvr>
                                      <p:to>
                                        <p:strVal val="visible"/>
                                      </p:to>
                                    </p:set>
                                    <p:animEffect transition="in" filter="fade">
                                      <p:cBhvr>
                                        <p:cTn id="37" dur="10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a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9891" name="Rectangle 3"/>
          <p:cNvSpPr>
            <a:spLocks noGrp="1" noChangeArrowheads="1"/>
          </p:cNvSpPr>
          <p:nvPr>
            <p:ph type="title"/>
          </p:nvPr>
        </p:nvSpPr>
        <p:spPr>
          <a:xfrm>
            <a:off x="2286000" y="2819400"/>
            <a:ext cx="6781800" cy="1143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a:defRPr/>
            </a:pPr>
            <a:r>
              <a:rPr lang="en-US" sz="4200" smtClean="0">
                <a:solidFill>
                  <a:srgbClr val="000000"/>
                </a:solidFill>
                <a:effectLst>
                  <a:outerShdw blurRad="38100" dist="38100" dir="2700000" algn="tl">
                    <a:srgbClr val="FFFFFF"/>
                  </a:outerShdw>
                </a:effectLst>
                <a:latin typeface="Cooper Black" pitchFamily="18" charset="0"/>
              </a:rPr>
              <a:t>Our Worldwide Mission</a:t>
            </a:r>
          </a:p>
        </p:txBody>
      </p:sp>
      <p:sp>
        <p:nvSpPr>
          <p:cNvPr id="549892" name="Rectangle 4"/>
          <p:cNvSpPr>
            <a:spLocks noGrp="1" noChangeArrowheads="1"/>
          </p:cNvSpPr>
          <p:nvPr>
            <p:ph type="body" idx="1"/>
          </p:nvPr>
        </p:nvSpPr>
        <p:spPr>
          <a:xfrm>
            <a:off x="76200" y="4419600"/>
            <a:ext cx="8534400" cy="31242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0" indent="3175" algn="r">
              <a:buFontTx/>
              <a:buNone/>
              <a:defRPr/>
            </a:pPr>
            <a:r>
              <a:rPr lang="en-US" sz="2800" dirty="0" smtClean="0">
                <a:solidFill>
                  <a:srgbClr val="000066"/>
                </a:solidFill>
              </a:rPr>
              <a:t>The purpose of this Institute                                                 is to provide a human and Christian education to the young, especially the poor, according to the ministry which the Church has entrusted to it.</a:t>
            </a:r>
          </a:p>
          <a:p>
            <a:pPr marL="0" indent="3175" algn="r">
              <a:buFontTx/>
              <a:buNone/>
              <a:defRPr/>
            </a:pPr>
            <a:endParaRPr lang="en-US" sz="900" dirty="0" smtClean="0">
              <a:solidFill>
                <a:srgbClr val="000066"/>
              </a:solidFill>
            </a:endParaRPr>
          </a:p>
          <a:p>
            <a:pPr marL="0" indent="3175" algn="r">
              <a:buFontTx/>
              <a:buNone/>
              <a:defRPr/>
            </a:pPr>
            <a:r>
              <a:rPr lang="en-US" sz="2000" dirty="0" smtClean="0">
                <a:solidFill>
                  <a:srgbClr val="000066"/>
                </a:solidFill>
              </a:rPr>
              <a:t>-- The Rule of the Brothers of the Christian Schools</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pPr>
              <a:defRPr/>
            </a:pPr>
            <a:r>
              <a:rPr lang="en-US" altLang="en-US" smtClean="0"/>
              <a:t>Video Overview</a:t>
            </a:r>
          </a:p>
        </p:txBody>
      </p:sp>
      <p:sp>
        <p:nvSpPr>
          <p:cNvPr id="551939" name="Rectangle 3"/>
          <p:cNvSpPr>
            <a:spLocks noGrp="1" noChangeArrowheads="1"/>
          </p:cNvSpPr>
          <p:nvPr>
            <p:ph type="body" idx="1"/>
          </p:nvPr>
        </p:nvSpPr>
        <p:spPr>
          <a:xfrm>
            <a:off x="304800" y="1828800"/>
            <a:ext cx="8610600" cy="5029200"/>
          </a:xfrm>
        </p:spPr>
        <p:txBody>
          <a:bodyPr/>
          <a:lstStyle/>
          <a:p>
            <a:pPr>
              <a:lnSpc>
                <a:spcPct val="90000"/>
              </a:lnSpc>
              <a:buFont typeface="Wingdings" pitchFamily="2" charset="2"/>
              <a:buChar char="§"/>
              <a:defRPr/>
            </a:pPr>
            <a:r>
              <a:rPr lang="en-US" altLang="en-US" sz="3600" i="1" smtClean="0"/>
              <a:t>De La Salle – A Reflection</a:t>
            </a:r>
          </a:p>
          <a:p>
            <a:pPr>
              <a:lnSpc>
                <a:spcPct val="90000"/>
              </a:lnSpc>
              <a:buFontTx/>
              <a:buNone/>
              <a:defRPr/>
            </a:pPr>
            <a:endParaRPr lang="en-US" altLang="en-US" sz="1800" i="1" smtClean="0"/>
          </a:p>
          <a:p>
            <a:pPr lvl="1">
              <a:lnSpc>
                <a:spcPct val="90000"/>
              </a:lnSpc>
              <a:defRPr/>
            </a:pPr>
            <a:r>
              <a:rPr lang="en-US" altLang="en-US" sz="3200" smtClean="0">
                <a:solidFill>
                  <a:schemeClr val="tx2"/>
                </a:solidFill>
              </a:rPr>
              <a:t>Brother Gerard Rummery, FSC</a:t>
            </a:r>
          </a:p>
          <a:p>
            <a:pPr lvl="2">
              <a:lnSpc>
                <a:spcPct val="90000"/>
              </a:lnSpc>
              <a:defRPr/>
            </a:pPr>
            <a:r>
              <a:rPr lang="en-US" altLang="en-US" sz="2800" smtClean="0"/>
              <a:t>Australia</a:t>
            </a:r>
          </a:p>
          <a:p>
            <a:pPr lvl="2">
              <a:lnSpc>
                <a:spcPct val="90000"/>
              </a:lnSpc>
              <a:defRPr/>
            </a:pPr>
            <a:r>
              <a:rPr lang="en-US" altLang="en-US" sz="2800" smtClean="0"/>
              <a:t>General Councillor for 14 years</a:t>
            </a:r>
          </a:p>
          <a:p>
            <a:pPr lvl="2">
              <a:lnSpc>
                <a:spcPct val="90000"/>
              </a:lnSpc>
              <a:defRPr/>
            </a:pPr>
            <a:r>
              <a:rPr lang="en-US" altLang="en-US" sz="2800" smtClean="0"/>
              <a:t>Significant Contributor to Lasallian Studies</a:t>
            </a:r>
          </a:p>
          <a:p>
            <a:pPr lvl="2">
              <a:lnSpc>
                <a:spcPct val="90000"/>
              </a:lnSpc>
              <a:buFontTx/>
              <a:buNone/>
              <a:defRPr/>
            </a:pPr>
            <a:endParaRPr lang="en-US" altLang="en-US" sz="1000" smtClean="0"/>
          </a:p>
          <a:p>
            <a:pPr lvl="1">
              <a:lnSpc>
                <a:spcPct val="90000"/>
              </a:lnSpc>
              <a:defRPr/>
            </a:pPr>
            <a:r>
              <a:rPr lang="en-US" altLang="en-US" sz="3200" smtClean="0">
                <a:solidFill>
                  <a:schemeClr val="tx2"/>
                </a:solidFill>
              </a:rPr>
              <a:t>Focus Question:</a:t>
            </a:r>
            <a:r>
              <a:rPr lang="en-US" altLang="en-US" sz="3200" smtClean="0"/>
              <a:t> </a:t>
            </a:r>
          </a:p>
          <a:p>
            <a:pPr lvl="2">
              <a:lnSpc>
                <a:spcPct val="90000"/>
              </a:lnSpc>
              <a:defRPr/>
            </a:pPr>
            <a:r>
              <a:rPr lang="en-US" altLang="en-US" sz="2800" smtClean="0"/>
              <a:t>If you were sitting around  a campfire with people who had never heard of John Baptist de La Salle, what would you tell them?</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1939">
                                            <p:txEl>
                                              <p:pRg st="2" end="2"/>
                                            </p:txEl>
                                          </p:spTgt>
                                        </p:tgtEl>
                                        <p:attrNameLst>
                                          <p:attrName>style.visibility</p:attrName>
                                        </p:attrNameLst>
                                      </p:cBhvr>
                                      <p:to>
                                        <p:strVal val="visible"/>
                                      </p:to>
                                    </p:set>
                                    <p:animEffect transition="in" filter="fade">
                                      <p:cBhvr>
                                        <p:cTn id="7" dur="500"/>
                                        <p:tgtEl>
                                          <p:spTgt spid="551939">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1939">
                                            <p:txEl>
                                              <p:pRg st="3" end="3"/>
                                            </p:txEl>
                                          </p:spTgt>
                                        </p:tgtEl>
                                        <p:attrNameLst>
                                          <p:attrName>style.visibility</p:attrName>
                                        </p:attrNameLst>
                                      </p:cBhvr>
                                      <p:to>
                                        <p:strVal val="visible"/>
                                      </p:to>
                                    </p:set>
                                    <p:animEffect transition="in" filter="fade">
                                      <p:cBhvr>
                                        <p:cTn id="10" dur="500"/>
                                        <p:tgtEl>
                                          <p:spTgt spid="551939">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1939">
                                            <p:txEl>
                                              <p:pRg st="4" end="4"/>
                                            </p:txEl>
                                          </p:spTgt>
                                        </p:tgtEl>
                                        <p:attrNameLst>
                                          <p:attrName>style.visibility</p:attrName>
                                        </p:attrNameLst>
                                      </p:cBhvr>
                                      <p:to>
                                        <p:strVal val="visible"/>
                                      </p:to>
                                    </p:set>
                                    <p:animEffect transition="in" filter="fade">
                                      <p:cBhvr>
                                        <p:cTn id="13" dur="500"/>
                                        <p:tgtEl>
                                          <p:spTgt spid="551939">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1939">
                                            <p:txEl>
                                              <p:pRg st="5" end="5"/>
                                            </p:txEl>
                                          </p:spTgt>
                                        </p:tgtEl>
                                        <p:attrNameLst>
                                          <p:attrName>style.visibility</p:attrName>
                                        </p:attrNameLst>
                                      </p:cBhvr>
                                      <p:to>
                                        <p:strVal val="visible"/>
                                      </p:to>
                                    </p:set>
                                    <p:animEffect transition="in" filter="fade">
                                      <p:cBhvr>
                                        <p:cTn id="16" dur="500"/>
                                        <p:tgtEl>
                                          <p:spTgt spid="551939">
                                            <p:txEl>
                                              <p:pRg st="5" end="5"/>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51939">
                                            <p:txEl>
                                              <p:pRg st="7" end="7"/>
                                            </p:txEl>
                                          </p:spTgt>
                                        </p:tgtEl>
                                        <p:attrNameLst>
                                          <p:attrName>style.visibility</p:attrName>
                                        </p:attrNameLst>
                                      </p:cBhvr>
                                      <p:to>
                                        <p:strVal val="visible"/>
                                      </p:to>
                                    </p:set>
                                    <p:animEffect transition="in" filter="fade">
                                      <p:cBhvr>
                                        <p:cTn id="21" dur="500"/>
                                        <p:tgtEl>
                                          <p:spTgt spid="551939">
                                            <p:txEl>
                                              <p:pRg st="7" end="7"/>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51939">
                                            <p:txEl>
                                              <p:pRg st="8" end="8"/>
                                            </p:txEl>
                                          </p:spTgt>
                                        </p:tgtEl>
                                        <p:attrNameLst>
                                          <p:attrName>style.visibility</p:attrName>
                                        </p:attrNameLst>
                                      </p:cBhvr>
                                      <p:to>
                                        <p:strVal val="visible"/>
                                      </p:to>
                                    </p:set>
                                    <p:animEffect transition="in" filter="fade">
                                      <p:cBhvr>
                                        <p:cTn id="24" dur="500"/>
                                        <p:tgtEl>
                                          <p:spTgt spid="55193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939"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defRPr/>
            </a:pPr>
            <a:r>
              <a:rPr lang="en-US" smtClean="0"/>
              <a:t>Goals</a:t>
            </a:r>
          </a:p>
        </p:txBody>
      </p:sp>
      <p:sp>
        <p:nvSpPr>
          <p:cNvPr id="123907" name="Rectangle 3"/>
          <p:cNvSpPr>
            <a:spLocks noGrp="1" noChangeArrowheads="1"/>
          </p:cNvSpPr>
          <p:nvPr>
            <p:ph type="body" sz="half" idx="1"/>
          </p:nvPr>
        </p:nvSpPr>
        <p:spPr>
          <a:xfrm>
            <a:off x="2971800" y="2209800"/>
            <a:ext cx="5676900" cy="4343400"/>
          </a:xfrm>
        </p:spPr>
        <p:txBody>
          <a:bodyPr/>
          <a:lstStyle/>
          <a:p>
            <a:pPr>
              <a:buFont typeface="Wingdings" pitchFamily="2" charset="2"/>
              <a:buChar char="§"/>
              <a:defRPr/>
            </a:pPr>
            <a:r>
              <a:rPr lang="en-US" sz="3600" smtClean="0"/>
              <a:t>Informational</a:t>
            </a:r>
          </a:p>
          <a:p>
            <a:pPr>
              <a:buFont typeface="Wingdings" pitchFamily="2" charset="2"/>
              <a:buChar char="§"/>
              <a:defRPr/>
            </a:pPr>
            <a:endParaRPr lang="en-US" sz="3600" smtClean="0"/>
          </a:p>
          <a:p>
            <a:pPr>
              <a:buFont typeface="Wingdings" pitchFamily="2" charset="2"/>
              <a:buChar char="§"/>
              <a:defRPr/>
            </a:pPr>
            <a:endParaRPr lang="en-US" sz="3600" smtClean="0"/>
          </a:p>
          <a:p>
            <a:pPr>
              <a:buFont typeface="Wingdings" pitchFamily="2" charset="2"/>
              <a:buChar char="§"/>
              <a:defRPr/>
            </a:pPr>
            <a:endParaRPr lang="en-US" sz="1800" smtClean="0"/>
          </a:p>
          <a:p>
            <a:pPr marL="2395538" lvl="4" indent="-347663">
              <a:defRPr/>
            </a:pPr>
            <a:r>
              <a:rPr lang="en-US" sz="3600" smtClean="0"/>
              <a:t>Reflective</a:t>
            </a:r>
            <a:endParaRPr lang="en-US" altLang="en-US" sz="3600" smtClean="0"/>
          </a:p>
          <a:p>
            <a:pPr lvl="1">
              <a:buFontTx/>
              <a:buChar char="—"/>
              <a:defRPr/>
            </a:pPr>
            <a:endParaRPr lang="en-US" sz="3600" smtClean="0"/>
          </a:p>
        </p:txBody>
      </p:sp>
      <p:grpSp>
        <p:nvGrpSpPr>
          <p:cNvPr id="123921" name="Group 17"/>
          <p:cNvGrpSpPr>
            <a:grpSpLocks/>
          </p:cNvGrpSpPr>
          <p:nvPr/>
        </p:nvGrpSpPr>
        <p:grpSpPr bwMode="auto">
          <a:xfrm>
            <a:off x="2743200" y="3581400"/>
            <a:ext cx="1752600" cy="3048000"/>
            <a:chOff x="1584" y="2448"/>
            <a:chExt cx="1104" cy="1920"/>
          </a:xfrm>
        </p:grpSpPr>
        <p:sp>
          <p:nvSpPr>
            <p:cNvPr id="5128" name="Oval 16"/>
            <p:cNvSpPr>
              <a:spLocks noChangeArrowheads="1"/>
            </p:cNvSpPr>
            <p:nvPr/>
          </p:nvSpPr>
          <p:spPr bwMode="auto">
            <a:xfrm>
              <a:off x="1584" y="2448"/>
              <a:ext cx="1104" cy="1920"/>
            </a:xfrm>
            <a:prstGeom prst="ellipse">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129" name="Picture 10" descr="j00786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0" y="2544"/>
              <a:ext cx="758" cy="16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23919" name="Group 15"/>
          <p:cNvGrpSpPr>
            <a:grpSpLocks/>
          </p:cNvGrpSpPr>
          <p:nvPr/>
        </p:nvGrpSpPr>
        <p:grpSpPr bwMode="auto">
          <a:xfrm>
            <a:off x="1620838" y="2260600"/>
            <a:ext cx="854075" cy="2509838"/>
            <a:chOff x="816" y="912"/>
            <a:chExt cx="768" cy="2304"/>
          </a:xfrm>
        </p:grpSpPr>
        <p:sp>
          <p:nvSpPr>
            <p:cNvPr id="5126" name="Oval 14"/>
            <p:cNvSpPr>
              <a:spLocks noChangeArrowheads="1"/>
            </p:cNvSpPr>
            <p:nvPr/>
          </p:nvSpPr>
          <p:spPr bwMode="auto">
            <a:xfrm>
              <a:off x="816" y="912"/>
              <a:ext cx="768" cy="2304"/>
            </a:xfrm>
            <a:prstGeom prst="ellipse">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127" name="Picture 12" descr="j00786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2" y="1200"/>
              <a:ext cx="569" cy="1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fade">
                                      <p:cBhvr>
                                        <p:cTn id="7" dur="1000"/>
                                        <p:tgtEl>
                                          <p:spTgt spid="12390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3919"/>
                                        </p:tgtEl>
                                        <p:attrNameLst>
                                          <p:attrName>style.visibility</p:attrName>
                                        </p:attrNameLst>
                                      </p:cBhvr>
                                      <p:to>
                                        <p:strVal val="visible"/>
                                      </p:to>
                                    </p:set>
                                    <p:animEffect transition="in" filter="fade">
                                      <p:cBhvr>
                                        <p:cTn id="10" dur="1000"/>
                                        <p:tgtEl>
                                          <p:spTgt spid="12391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3907">
                                            <p:txEl>
                                              <p:pRg st="4" end="4"/>
                                            </p:txEl>
                                          </p:spTgt>
                                        </p:tgtEl>
                                        <p:attrNameLst>
                                          <p:attrName>style.visibility</p:attrName>
                                        </p:attrNameLst>
                                      </p:cBhvr>
                                      <p:to>
                                        <p:strVal val="visible"/>
                                      </p:to>
                                    </p:set>
                                    <p:animEffect transition="in" filter="fade">
                                      <p:cBhvr>
                                        <p:cTn id="15" dur="1000"/>
                                        <p:tgtEl>
                                          <p:spTgt spid="123907">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23921"/>
                                        </p:tgtEl>
                                        <p:attrNameLst>
                                          <p:attrName>style.visibility</p:attrName>
                                        </p:attrNameLst>
                                      </p:cBhvr>
                                      <p:to>
                                        <p:strVal val="visible"/>
                                      </p:to>
                                    </p:set>
                                    <p:animEffect transition="in" filter="fade">
                                      <p:cBhvr>
                                        <p:cTn id="18" dur="1000"/>
                                        <p:tgtEl>
                                          <p:spTgt spid="123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build="p" bldLvl="5"/>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1981200" y="228600"/>
            <a:ext cx="7772400" cy="1143000"/>
          </a:xfrm>
        </p:spPr>
        <p:txBody>
          <a:bodyPr/>
          <a:lstStyle/>
          <a:p>
            <a:pPr>
              <a:defRPr/>
            </a:pPr>
            <a:r>
              <a:rPr lang="en-US" smtClean="0"/>
              <a:t>Stop and Reflect</a:t>
            </a:r>
          </a:p>
        </p:txBody>
      </p:sp>
      <p:sp>
        <p:nvSpPr>
          <p:cNvPr id="553987" name="Rectangle 3"/>
          <p:cNvSpPr>
            <a:spLocks noGrp="1" noChangeArrowheads="1"/>
          </p:cNvSpPr>
          <p:nvPr>
            <p:ph type="body" sz="half" idx="1"/>
          </p:nvPr>
        </p:nvSpPr>
        <p:spPr>
          <a:xfrm>
            <a:off x="228600" y="1981200"/>
            <a:ext cx="7772400" cy="5105400"/>
          </a:xfrm>
        </p:spPr>
        <p:txBody>
          <a:bodyPr/>
          <a:lstStyle/>
          <a:p>
            <a:pPr>
              <a:buFont typeface="Wingdings" pitchFamily="2" charset="2"/>
              <a:buChar char="§"/>
              <a:defRPr/>
            </a:pPr>
            <a:endParaRPr lang="en-US" altLang="en-US" sz="1200" smtClean="0"/>
          </a:p>
          <a:p>
            <a:pPr>
              <a:buFont typeface="Wingdings" pitchFamily="2" charset="2"/>
              <a:buChar char="§"/>
              <a:defRPr/>
            </a:pPr>
            <a:r>
              <a:rPr lang="en-US" altLang="en-US" smtClean="0"/>
              <a:t>I learned…</a:t>
            </a:r>
          </a:p>
          <a:p>
            <a:pPr>
              <a:buFont typeface="Wingdings" pitchFamily="2" charset="2"/>
              <a:buChar char="§"/>
              <a:defRPr/>
            </a:pPr>
            <a:endParaRPr lang="en-US" altLang="en-US" sz="800" smtClean="0"/>
          </a:p>
          <a:p>
            <a:pPr>
              <a:buFont typeface="Wingdings" pitchFamily="2" charset="2"/>
              <a:buChar char="§"/>
              <a:defRPr/>
            </a:pPr>
            <a:r>
              <a:rPr lang="en-US" altLang="en-US" smtClean="0"/>
              <a:t>I was surprised…</a:t>
            </a:r>
          </a:p>
          <a:p>
            <a:pPr>
              <a:buFont typeface="Wingdings" pitchFamily="2" charset="2"/>
              <a:buChar char="§"/>
              <a:defRPr/>
            </a:pPr>
            <a:endParaRPr lang="en-US" altLang="en-US" sz="800" smtClean="0"/>
          </a:p>
          <a:p>
            <a:pPr>
              <a:buFont typeface="Wingdings" pitchFamily="2" charset="2"/>
              <a:buChar char="§"/>
              <a:defRPr/>
            </a:pPr>
            <a:r>
              <a:rPr lang="en-US" altLang="en-US" smtClean="0"/>
              <a:t>I rediscovered…</a:t>
            </a:r>
          </a:p>
          <a:p>
            <a:pPr>
              <a:buFont typeface="Wingdings" pitchFamily="2" charset="2"/>
              <a:buChar char="§"/>
              <a:defRPr/>
            </a:pPr>
            <a:endParaRPr lang="en-US" altLang="en-US" sz="800" smtClean="0"/>
          </a:p>
          <a:p>
            <a:pPr>
              <a:buFont typeface="Wingdings" pitchFamily="2" charset="2"/>
              <a:buChar char="§"/>
              <a:defRPr/>
            </a:pPr>
            <a:r>
              <a:rPr lang="en-US" altLang="en-US" smtClean="0"/>
              <a:t>I’m beginning to wonder…</a:t>
            </a:r>
          </a:p>
          <a:p>
            <a:pPr>
              <a:buFont typeface="Wingdings" pitchFamily="2" charset="2"/>
              <a:buChar char="§"/>
              <a:defRPr/>
            </a:pPr>
            <a:endParaRPr lang="en-US" altLang="en-US" sz="800" smtClean="0"/>
          </a:p>
          <a:p>
            <a:pPr>
              <a:buFont typeface="Wingdings" pitchFamily="2" charset="2"/>
              <a:buChar char="§"/>
              <a:defRPr/>
            </a:pPr>
            <a:r>
              <a:rPr lang="en-US" altLang="en-US" smtClean="0"/>
              <a:t>I’m getting clearer about…</a:t>
            </a:r>
          </a:p>
          <a:p>
            <a:pPr>
              <a:buFont typeface="Wingdings" pitchFamily="2" charset="2"/>
              <a:buChar char="§"/>
              <a:defRPr/>
            </a:pPr>
            <a:endParaRPr lang="en-US" altLang="en-US" sz="800" smtClean="0"/>
          </a:p>
          <a:p>
            <a:pPr>
              <a:buFont typeface="Wingdings" pitchFamily="2" charset="2"/>
              <a:buChar char="§"/>
              <a:defRPr/>
            </a:pPr>
            <a:r>
              <a:rPr lang="en-US" altLang="en-US" smtClean="0"/>
              <a:t>I have a question about…</a:t>
            </a:r>
            <a:endParaRPr lang="en-US" smtClean="0"/>
          </a:p>
        </p:txBody>
      </p:sp>
      <p:pic>
        <p:nvPicPr>
          <p:cNvPr id="23556" name="Picture 5" descr="IMG_58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371600"/>
            <a:ext cx="3486150" cy="4648200"/>
          </a:xfrm>
          <a:prstGeom prst="rect">
            <a:avLst/>
          </a:prstGeom>
          <a:noFill/>
          <a:ln w="9525">
            <a:solidFill>
              <a:srgbClr val="66003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andle presence BEST close 0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723" name="Rectangle 3"/>
          <p:cNvSpPr>
            <a:spLocks noGrp="1" noChangeArrowheads="1"/>
          </p:cNvSpPr>
          <p:nvPr>
            <p:ph type="title"/>
          </p:nvPr>
        </p:nvSpPr>
        <p:spPr>
          <a:xfrm>
            <a:off x="152400" y="152400"/>
            <a:ext cx="4038600" cy="3048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a:defRPr/>
            </a:pPr>
            <a:r>
              <a:rPr lang="en-US" sz="4000" smtClean="0">
                <a:solidFill>
                  <a:srgbClr val="FFCC00"/>
                </a:solidFill>
              </a:rPr>
              <a:t>Essential</a:t>
            </a:r>
            <a:br>
              <a:rPr lang="en-US" sz="4000" smtClean="0">
                <a:solidFill>
                  <a:srgbClr val="FFCC00"/>
                </a:solidFill>
              </a:rPr>
            </a:br>
            <a:r>
              <a:rPr lang="en-US" sz="4000" smtClean="0">
                <a:solidFill>
                  <a:srgbClr val="FFCC00"/>
                </a:solidFill>
              </a:rPr>
              <a:t>Characteristics</a:t>
            </a:r>
            <a:br>
              <a:rPr lang="en-US" sz="4000" smtClean="0">
                <a:solidFill>
                  <a:srgbClr val="FFCC00"/>
                </a:solidFill>
              </a:rPr>
            </a:br>
            <a:r>
              <a:rPr lang="en-US" sz="4000" smtClean="0">
                <a:solidFill>
                  <a:srgbClr val="FFCC00"/>
                </a:solidFill>
              </a:rPr>
              <a:t>of</a:t>
            </a:r>
            <a:br>
              <a:rPr lang="en-US" sz="4000" smtClean="0">
                <a:solidFill>
                  <a:srgbClr val="FFCC00"/>
                </a:solidFill>
              </a:rPr>
            </a:br>
            <a:r>
              <a:rPr lang="en-US" sz="4000" smtClean="0">
                <a:solidFill>
                  <a:srgbClr val="FFCC00"/>
                </a:solidFill>
              </a:rPr>
              <a:t>Lasallian</a:t>
            </a:r>
            <a:br>
              <a:rPr lang="en-US" sz="4000" smtClean="0">
                <a:solidFill>
                  <a:srgbClr val="FFCC00"/>
                </a:solidFill>
              </a:rPr>
            </a:br>
            <a:r>
              <a:rPr lang="en-US" sz="4000" smtClean="0">
                <a:solidFill>
                  <a:srgbClr val="FFCC00"/>
                </a:solidFill>
              </a:rPr>
              <a:t>Ministries</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iagram 2"/>
          <p:cNvGrpSpPr>
            <a:grpSpLocks/>
          </p:cNvGrpSpPr>
          <p:nvPr/>
        </p:nvGrpSpPr>
        <p:grpSpPr bwMode="auto">
          <a:xfrm>
            <a:off x="1541463" y="1295400"/>
            <a:ext cx="6535737" cy="4837113"/>
            <a:chOff x="792" y="1465"/>
            <a:chExt cx="2736" cy="2783"/>
          </a:xfrm>
        </p:grpSpPr>
        <p:sp>
          <p:nvSpPr>
            <p:cNvPr id="3" name="_s1028"/>
            <p:cNvSpPr>
              <a:spLocks noChangeShapeType="1"/>
            </p:cNvSpPr>
            <p:nvPr/>
          </p:nvSpPr>
          <p:spPr bwMode="auto">
            <a:xfrm flipH="1" flipV="1">
              <a:off x="1678" y="2194"/>
              <a:ext cx="323" cy="441"/>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4" name="_s1029"/>
            <p:cNvSpPr>
              <a:spLocks noChangeArrowheads="1"/>
            </p:cNvSpPr>
            <p:nvPr/>
          </p:nvSpPr>
          <p:spPr bwMode="auto">
            <a:xfrm>
              <a:off x="1244" y="1698"/>
              <a:ext cx="548" cy="548"/>
            </a:xfrm>
            <a:prstGeom prst="ellipse">
              <a:avLst/>
            </a:prstGeom>
            <a:solidFill>
              <a:schemeClr val="bg2"/>
            </a:solidFill>
            <a:ln w="28575">
              <a:solidFill>
                <a:srgbClr val="FFFF00"/>
              </a:solidFill>
              <a:round/>
              <a:headEnd/>
              <a:tailEnd/>
            </a:ln>
          </p:spPr>
          <p:txBody>
            <a:bodyPr vert="horz" wrap="none" lIns="89294" tIns="44645" rIns="89294" bIns="44645"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Curriculum</a:t>
              </a:r>
            </a:p>
          </p:txBody>
        </p:sp>
        <p:sp>
          <p:nvSpPr>
            <p:cNvPr id="5" name="_s1030"/>
            <p:cNvSpPr>
              <a:spLocks noChangeShapeType="1"/>
            </p:cNvSpPr>
            <p:nvPr/>
          </p:nvSpPr>
          <p:spPr bwMode="auto">
            <a:xfrm flipH="1" flipV="1">
              <a:off x="1381" y="2604"/>
              <a:ext cx="520" cy="167"/>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6" name="_s1031"/>
            <p:cNvSpPr>
              <a:spLocks noChangeArrowheads="1"/>
            </p:cNvSpPr>
            <p:nvPr/>
          </p:nvSpPr>
          <p:spPr bwMode="auto">
            <a:xfrm>
              <a:off x="847" y="2244"/>
              <a:ext cx="548" cy="548"/>
            </a:xfrm>
            <a:prstGeom prst="ellipse">
              <a:avLst/>
            </a:prstGeom>
            <a:solidFill>
              <a:schemeClr val="bg2"/>
            </a:solidFill>
            <a:ln w="28575">
              <a:solidFill>
                <a:srgbClr val="FFFF00"/>
              </a:solidFill>
              <a:round/>
              <a:headEnd/>
              <a:tailEnd/>
            </a:ln>
          </p:spPr>
          <p:txBody>
            <a:bodyPr vert="horz" wrap="none" lIns="89294" tIns="44645" rIns="89294" bIns="44645"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Co-Curricular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Programs</a:t>
              </a:r>
            </a:p>
          </p:txBody>
        </p:sp>
        <p:sp>
          <p:nvSpPr>
            <p:cNvPr id="7" name="_s1032"/>
            <p:cNvSpPr>
              <a:spLocks noChangeShapeType="1"/>
            </p:cNvSpPr>
            <p:nvPr/>
          </p:nvSpPr>
          <p:spPr bwMode="auto">
            <a:xfrm flipH="1">
              <a:off x="1382" y="2940"/>
              <a:ext cx="519" cy="17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8" name="_s1033"/>
            <p:cNvSpPr>
              <a:spLocks noChangeArrowheads="1"/>
            </p:cNvSpPr>
            <p:nvPr/>
          </p:nvSpPr>
          <p:spPr bwMode="auto">
            <a:xfrm>
              <a:off x="847" y="2920"/>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Campus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Ministry</a:t>
              </a:r>
            </a:p>
          </p:txBody>
        </p:sp>
        <p:sp>
          <p:nvSpPr>
            <p:cNvPr id="9" name="_s1034"/>
            <p:cNvSpPr>
              <a:spLocks noChangeShapeType="1"/>
            </p:cNvSpPr>
            <p:nvPr/>
          </p:nvSpPr>
          <p:spPr bwMode="auto">
            <a:xfrm flipH="1">
              <a:off x="1680" y="3077"/>
              <a:ext cx="320" cy="442"/>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0" name="_s1035"/>
            <p:cNvSpPr>
              <a:spLocks noChangeArrowheads="1"/>
            </p:cNvSpPr>
            <p:nvPr/>
          </p:nvSpPr>
          <p:spPr bwMode="auto">
            <a:xfrm>
              <a:off x="1244" y="3467"/>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Student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Service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Programs</a:t>
              </a:r>
            </a:p>
          </p:txBody>
        </p:sp>
        <p:sp>
          <p:nvSpPr>
            <p:cNvPr id="11" name="_s1036"/>
            <p:cNvSpPr>
              <a:spLocks noChangeShapeType="1"/>
            </p:cNvSpPr>
            <p:nvPr/>
          </p:nvSpPr>
          <p:spPr bwMode="auto">
            <a:xfrm>
              <a:off x="2160" y="3129"/>
              <a:ext cx="2" cy="546"/>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2" name="_s1037"/>
            <p:cNvSpPr>
              <a:spLocks noChangeArrowheads="1"/>
            </p:cNvSpPr>
            <p:nvPr/>
          </p:nvSpPr>
          <p:spPr bwMode="auto">
            <a:xfrm>
              <a:off x="1887" y="3675"/>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Admissions</a:t>
              </a:r>
            </a:p>
          </p:txBody>
        </p:sp>
        <p:sp>
          <p:nvSpPr>
            <p:cNvPr id="13" name="_s1038"/>
            <p:cNvSpPr>
              <a:spLocks noChangeShapeType="1"/>
            </p:cNvSpPr>
            <p:nvPr/>
          </p:nvSpPr>
          <p:spPr bwMode="auto">
            <a:xfrm>
              <a:off x="2320" y="3077"/>
              <a:ext cx="323" cy="441"/>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4" name="_s1039"/>
            <p:cNvSpPr>
              <a:spLocks noChangeArrowheads="1"/>
            </p:cNvSpPr>
            <p:nvPr/>
          </p:nvSpPr>
          <p:spPr bwMode="auto">
            <a:xfrm>
              <a:off x="2529" y="3466"/>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Hiring</a:t>
              </a:r>
            </a:p>
          </p:txBody>
        </p:sp>
        <p:sp>
          <p:nvSpPr>
            <p:cNvPr id="15" name="_s1040"/>
            <p:cNvSpPr>
              <a:spLocks noChangeShapeType="1"/>
            </p:cNvSpPr>
            <p:nvPr/>
          </p:nvSpPr>
          <p:spPr bwMode="auto">
            <a:xfrm>
              <a:off x="2420" y="2941"/>
              <a:ext cx="520" cy="167"/>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6" name="_s1041"/>
            <p:cNvSpPr>
              <a:spLocks noChangeArrowheads="1"/>
            </p:cNvSpPr>
            <p:nvPr/>
          </p:nvSpPr>
          <p:spPr bwMode="auto">
            <a:xfrm>
              <a:off x="2926" y="2920"/>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School</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Policies</a:t>
              </a:r>
            </a:p>
          </p:txBody>
        </p:sp>
        <p:sp>
          <p:nvSpPr>
            <p:cNvPr id="17" name="_s1042"/>
            <p:cNvSpPr>
              <a:spLocks noChangeShapeType="1"/>
            </p:cNvSpPr>
            <p:nvPr/>
          </p:nvSpPr>
          <p:spPr bwMode="auto">
            <a:xfrm flipV="1">
              <a:off x="2420" y="2602"/>
              <a:ext cx="519" cy="17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8" name="_s1043"/>
            <p:cNvSpPr>
              <a:spLocks noChangeArrowheads="1"/>
            </p:cNvSpPr>
            <p:nvPr/>
          </p:nvSpPr>
          <p:spPr bwMode="auto">
            <a:xfrm>
              <a:off x="2926" y="2244"/>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Development</a:t>
              </a:r>
            </a:p>
          </p:txBody>
        </p:sp>
        <p:sp>
          <p:nvSpPr>
            <p:cNvPr id="19" name="_s1044"/>
            <p:cNvSpPr>
              <a:spLocks noChangeShapeType="1"/>
            </p:cNvSpPr>
            <p:nvPr/>
          </p:nvSpPr>
          <p:spPr bwMode="auto">
            <a:xfrm flipV="1">
              <a:off x="2321" y="2193"/>
              <a:ext cx="320" cy="442"/>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20" name="_s1045"/>
            <p:cNvSpPr>
              <a:spLocks noChangeArrowheads="1"/>
            </p:cNvSpPr>
            <p:nvPr/>
          </p:nvSpPr>
          <p:spPr bwMode="auto">
            <a:xfrm>
              <a:off x="2529" y="1697"/>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Parent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Programs</a:t>
              </a:r>
            </a:p>
          </p:txBody>
        </p:sp>
        <p:sp>
          <p:nvSpPr>
            <p:cNvPr id="21" name="_s1046"/>
            <p:cNvSpPr>
              <a:spLocks noChangeShapeType="1"/>
            </p:cNvSpPr>
            <p:nvPr/>
          </p:nvSpPr>
          <p:spPr bwMode="auto">
            <a:xfrm flipV="1">
              <a:off x="2160" y="2037"/>
              <a:ext cx="0" cy="546"/>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22" name="_s1047"/>
            <p:cNvSpPr>
              <a:spLocks noChangeArrowheads="1"/>
            </p:cNvSpPr>
            <p:nvPr/>
          </p:nvSpPr>
          <p:spPr bwMode="auto">
            <a:xfrm>
              <a:off x="1886" y="1489"/>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1" u="none" strike="noStrike" cap="none" normalizeH="0" baseline="0" smtClean="0">
                  <a:ln>
                    <a:noFill/>
                  </a:ln>
                  <a:solidFill>
                    <a:srgbClr val="FFFF00"/>
                  </a:solidFill>
                  <a:effectLst/>
                  <a:latin typeface="Tahoma" pitchFamily="34" charset="0"/>
                </a:rPr>
                <a:t>Board Work</a:t>
              </a:r>
            </a:p>
          </p:txBody>
        </p:sp>
        <p:sp>
          <p:nvSpPr>
            <p:cNvPr id="23" name="_s1048"/>
            <p:cNvSpPr>
              <a:spLocks noChangeArrowheads="1"/>
            </p:cNvSpPr>
            <p:nvPr/>
          </p:nvSpPr>
          <p:spPr bwMode="auto">
            <a:xfrm>
              <a:off x="1886" y="2583"/>
              <a:ext cx="548" cy="548"/>
            </a:xfrm>
            <a:prstGeom prst="ellipse">
              <a:avLst/>
            </a:prstGeom>
            <a:solidFill>
              <a:schemeClr val="bg2"/>
            </a:solidFill>
            <a:ln w="28575">
              <a:solidFill>
                <a:srgbClr val="FFFF00"/>
              </a:solidFill>
              <a:round/>
              <a:headEnd/>
              <a:tailEnd/>
            </a:ln>
          </p:spPr>
          <p:txBody>
            <a:bodyPr vert="horz" wrap="none" lIns="100010" tIns="50002" rIns="100010" bIns="50002"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1" u="none" strike="noStrike" cap="none" normalizeH="0" baseline="0" smtClean="0">
                  <a:ln>
                    <a:noFill/>
                  </a:ln>
                  <a:solidFill>
                    <a:srgbClr val="FFFF00"/>
                  </a:solidFill>
                  <a:effectLst/>
                  <a:latin typeface="Tahoma" pitchFamily="34" charset="0"/>
                </a:rPr>
                <a:t>Essential</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1" u="none" strike="noStrike" cap="none" normalizeH="0" baseline="0" smtClean="0">
                  <a:ln>
                    <a:noFill/>
                  </a:ln>
                  <a:solidFill>
                    <a:srgbClr val="FFFF00"/>
                  </a:solidFill>
                  <a:effectLst/>
                  <a:latin typeface="Tahoma" pitchFamily="34" charset="0"/>
                </a:rPr>
                <a:t>Characteristics</a:t>
              </a:r>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a:xfrm>
            <a:off x="76200" y="152400"/>
            <a:ext cx="9144000" cy="990600"/>
          </a:xfrm>
        </p:spPr>
        <p:txBody>
          <a:bodyPr/>
          <a:lstStyle/>
          <a:p>
            <a:pPr>
              <a:defRPr/>
            </a:pPr>
            <a:r>
              <a:rPr lang="en-US" sz="3600" smtClean="0"/>
              <a:t>Essential Characteristics of Lasallian Ministries</a:t>
            </a:r>
          </a:p>
        </p:txBody>
      </p:sp>
      <p:sp>
        <p:nvSpPr>
          <p:cNvPr id="26627" name="Oval 4"/>
          <p:cNvSpPr>
            <a:spLocks noChangeArrowheads="1"/>
          </p:cNvSpPr>
          <p:nvPr/>
        </p:nvSpPr>
        <p:spPr bwMode="auto">
          <a:xfrm>
            <a:off x="152400" y="1219200"/>
            <a:ext cx="8839200" cy="5105400"/>
          </a:xfrm>
          <a:prstGeom prst="ellipse">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6628" name="Picture 6" descr="sym4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095500"/>
            <a:ext cx="3467100" cy="3267075"/>
          </a:xfrm>
          <a:prstGeom prst="rect">
            <a:avLst/>
          </a:prstGeom>
          <a:solidFill>
            <a:srgbClr val="6633CC"/>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567303" name="Text Box 7"/>
          <p:cNvSpPr txBox="1">
            <a:spLocks noChangeArrowheads="1"/>
          </p:cNvSpPr>
          <p:nvPr/>
        </p:nvSpPr>
        <p:spPr bwMode="auto">
          <a:xfrm>
            <a:off x="1371600" y="1676400"/>
            <a:ext cx="6781800"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b="1" i="1" dirty="0">
                <a:solidFill>
                  <a:srgbClr val="000066"/>
                </a:solidFill>
                <a:latin typeface="Calibri" pitchFamily="34" charset="0"/>
              </a:rPr>
              <a:t>Faith in the Presence of God</a:t>
            </a:r>
          </a:p>
        </p:txBody>
      </p:sp>
      <p:sp>
        <p:nvSpPr>
          <p:cNvPr id="567304" name="Text Box 8"/>
          <p:cNvSpPr txBox="1">
            <a:spLocks noChangeArrowheads="1"/>
          </p:cNvSpPr>
          <p:nvPr/>
        </p:nvSpPr>
        <p:spPr bwMode="auto">
          <a:xfrm>
            <a:off x="762000" y="2628900"/>
            <a:ext cx="24384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b="1" i="1" dirty="0">
                <a:solidFill>
                  <a:srgbClr val="000066"/>
                </a:solidFill>
                <a:latin typeface="Calibri" pitchFamily="34" charset="0"/>
              </a:rPr>
              <a:t>Concern for Those in Poverty and a Commitment to   Social Justice</a:t>
            </a:r>
          </a:p>
        </p:txBody>
      </p:sp>
      <p:sp>
        <p:nvSpPr>
          <p:cNvPr id="567305" name="Text Box 9"/>
          <p:cNvSpPr txBox="1">
            <a:spLocks noChangeArrowheads="1"/>
          </p:cNvSpPr>
          <p:nvPr/>
        </p:nvSpPr>
        <p:spPr bwMode="auto">
          <a:xfrm>
            <a:off x="4800600" y="5029200"/>
            <a:ext cx="33528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b="1" i="1" dirty="0">
                <a:solidFill>
                  <a:srgbClr val="000066"/>
                </a:solidFill>
                <a:latin typeface="Calibri" pitchFamily="34" charset="0"/>
              </a:rPr>
              <a:t>Quality</a:t>
            </a:r>
          </a:p>
          <a:p>
            <a:pPr algn="ctr" eaLnBrk="1" hangingPunct="1"/>
            <a:r>
              <a:rPr lang="en-US" sz="2400" b="1" i="1" dirty="0">
                <a:solidFill>
                  <a:srgbClr val="000066"/>
                </a:solidFill>
                <a:latin typeface="Calibri" pitchFamily="34" charset="0"/>
              </a:rPr>
              <a:t>Education</a:t>
            </a:r>
          </a:p>
        </p:txBody>
      </p:sp>
      <p:sp>
        <p:nvSpPr>
          <p:cNvPr id="567306" name="Text Box 10"/>
          <p:cNvSpPr txBox="1">
            <a:spLocks noChangeArrowheads="1"/>
          </p:cNvSpPr>
          <p:nvPr/>
        </p:nvSpPr>
        <p:spPr bwMode="auto">
          <a:xfrm>
            <a:off x="5867400" y="2628900"/>
            <a:ext cx="31242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b="1" i="1" dirty="0">
                <a:solidFill>
                  <a:srgbClr val="000066"/>
                </a:solidFill>
                <a:latin typeface="Calibri" pitchFamily="34" charset="0"/>
              </a:rPr>
              <a:t>Inclusive</a:t>
            </a:r>
          </a:p>
          <a:p>
            <a:pPr algn="ctr" eaLnBrk="1" hangingPunct="1"/>
            <a:r>
              <a:rPr lang="en-US" sz="2400" b="1" i="1" dirty="0">
                <a:solidFill>
                  <a:srgbClr val="000066"/>
                </a:solidFill>
                <a:latin typeface="Calibri" pitchFamily="34" charset="0"/>
              </a:rPr>
              <a:t>Community</a:t>
            </a:r>
          </a:p>
        </p:txBody>
      </p:sp>
      <p:sp>
        <p:nvSpPr>
          <p:cNvPr id="567307" name="Text Box 11"/>
          <p:cNvSpPr txBox="1">
            <a:spLocks noChangeArrowheads="1"/>
          </p:cNvSpPr>
          <p:nvPr/>
        </p:nvSpPr>
        <p:spPr bwMode="auto">
          <a:xfrm>
            <a:off x="914400" y="4991100"/>
            <a:ext cx="34290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b="1" i="1" dirty="0">
                <a:solidFill>
                  <a:srgbClr val="000066"/>
                </a:solidFill>
                <a:latin typeface="Calibri" pitchFamily="34" charset="0"/>
              </a:rPr>
              <a:t>Respect for</a:t>
            </a:r>
          </a:p>
          <a:p>
            <a:pPr algn="ctr" eaLnBrk="1" hangingPunct="1"/>
            <a:r>
              <a:rPr lang="en-US" sz="2400" b="1" i="1" dirty="0">
                <a:solidFill>
                  <a:srgbClr val="000066"/>
                </a:solidFill>
                <a:latin typeface="Calibri" pitchFamily="34" charset="0"/>
              </a:rPr>
              <a:t>All Persons</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67303"/>
                                        </p:tgtEl>
                                        <p:attrNameLst>
                                          <p:attrName>style.visibility</p:attrName>
                                        </p:attrNameLst>
                                      </p:cBhvr>
                                      <p:to>
                                        <p:strVal val="visible"/>
                                      </p:to>
                                    </p:set>
                                    <p:anim calcmode="lin" valueType="num">
                                      <p:cBhvr>
                                        <p:cTn id="7" dur="500" fill="hold"/>
                                        <p:tgtEl>
                                          <p:spTgt spid="567303"/>
                                        </p:tgtEl>
                                        <p:attrNameLst>
                                          <p:attrName>ppt_w</p:attrName>
                                        </p:attrNameLst>
                                      </p:cBhvr>
                                      <p:tavLst>
                                        <p:tav tm="0">
                                          <p:val>
                                            <p:fltVal val="0"/>
                                          </p:val>
                                        </p:tav>
                                        <p:tav tm="100000">
                                          <p:val>
                                            <p:strVal val="#ppt_w"/>
                                          </p:val>
                                        </p:tav>
                                      </p:tavLst>
                                    </p:anim>
                                    <p:anim calcmode="lin" valueType="num">
                                      <p:cBhvr>
                                        <p:cTn id="8" dur="500" fill="hold"/>
                                        <p:tgtEl>
                                          <p:spTgt spid="567303"/>
                                        </p:tgtEl>
                                        <p:attrNameLst>
                                          <p:attrName>ppt_h</p:attrName>
                                        </p:attrNameLst>
                                      </p:cBhvr>
                                      <p:tavLst>
                                        <p:tav tm="0">
                                          <p:val>
                                            <p:fltVal val="0"/>
                                          </p:val>
                                        </p:tav>
                                        <p:tav tm="100000">
                                          <p:val>
                                            <p:strVal val="#ppt_h"/>
                                          </p:val>
                                        </p:tav>
                                      </p:tavLst>
                                    </p:anim>
                                    <p:animEffect transition="in" filter="fade">
                                      <p:cBhvr>
                                        <p:cTn id="9" dur="500"/>
                                        <p:tgtEl>
                                          <p:spTgt spid="56730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67304"/>
                                        </p:tgtEl>
                                        <p:attrNameLst>
                                          <p:attrName>style.visibility</p:attrName>
                                        </p:attrNameLst>
                                      </p:cBhvr>
                                      <p:to>
                                        <p:strVal val="visible"/>
                                      </p:to>
                                    </p:set>
                                    <p:anim calcmode="lin" valueType="num">
                                      <p:cBhvr>
                                        <p:cTn id="14" dur="500" fill="hold"/>
                                        <p:tgtEl>
                                          <p:spTgt spid="567304"/>
                                        </p:tgtEl>
                                        <p:attrNameLst>
                                          <p:attrName>ppt_w</p:attrName>
                                        </p:attrNameLst>
                                      </p:cBhvr>
                                      <p:tavLst>
                                        <p:tav tm="0">
                                          <p:val>
                                            <p:fltVal val="0"/>
                                          </p:val>
                                        </p:tav>
                                        <p:tav tm="100000">
                                          <p:val>
                                            <p:strVal val="#ppt_w"/>
                                          </p:val>
                                        </p:tav>
                                      </p:tavLst>
                                    </p:anim>
                                    <p:anim calcmode="lin" valueType="num">
                                      <p:cBhvr>
                                        <p:cTn id="15" dur="500" fill="hold"/>
                                        <p:tgtEl>
                                          <p:spTgt spid="567304"/>
                                        </p:tgtEl>
                                        <p:attrNameLst>
                                          <p:attrName>ppt_h</p:attrName>
                                        </p:attrNameLst>
                                      </p:cBhvr>
                                      <p:tavLst>
                                        <p:tav tm="0">
                                          <p:val>
                                            <p:fltVal val="0"/>
                                          </p:val>
                                        </p:tav>
                                        <p:tav tm="100000">
                                          <p:val>
                                            <p:strVal val="#ppt_h"/>
                                          </p:val>
                                        </p:tav>
                                      </p:tavLst>
                                    </p:anim>
                                    <p:animEffect transition="in" filter="fade">
                                      <p:cBhvr>
                                        <p:cTn id="16" dur="500"/>
                                        <p:tgtEl>
                                          <p:spTgt spid="56730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67307"/>
                                        </p:tgtEl>
                                        <p:attrNameLst>
                                          <p:attrName>style.visibility</p:attrName>
                                        </p:attrNameLst>
                                      </p:cBhvr>
                                      <p:to>
                                        <p:strVal val="visible"/>
                                      </p:to>
                                    </p:set>
                                    <p:anim calcmode="lin" valueType="num">
                                      <p:cBhvr>
                                        <p:cTn id="21" dur="500" fill="hold"/>
                                        <p:tgtEl>
                                          <p:spTgt spid="567307"/>
                                        </p:tgtEl>
                                        <p:attrNameLst>
                                          <p:attrName>ppt_w</p:attrName>
                                        </p:attrNameLst>
                                      </p:cBhvr>
                                      <p:tavLst>
                                        <p:tav tm="0">
                                          <p:val>
                                            <p:fltVal val="0"/>
                                          </p:val>
                                        </p:tav>
                                        <p:tav tm="100000">
                                          <p:val>
                                            <p:strVal val="#ppt_w"/>
                                          </p:val>
                                        </p:tav>
                                      </p:tavLst>
                                    </p:anim>
                                    <p:anim calcmode="lin" valueType="num">
                                      <p:cBhvr>
                                        <p:cTn id="22" dur="500" fill="hold"/>
                                        <p:tgtEl>
                                          <p:spTgt spid="567307"/>
                                        </p:tgtEl>
                                        <p:attrNameLst>
                                          <p:attrName>ppt_h</p:attrName>
                                        </p:attrNameLst>
                                      </p:cBhvr>
                                      <p:tavLst>
                                        <p:tav tm="0">
                                          <p:val>
                                            <p:fltVal val="0"/>
                                          </p:val>
                                        </p:tav>
                                        <p:tav tm="100000">
                                          <p:val>
                                            <p:strVal val="#ppt_h"/>
                                          </p:val>
                                        </p:tav>
                                      </p:tavLst>
                                    </p:anim>
                                    <p:animEffect transition="in" filter="fade">
                                      <p:cBhvr>
                                        <p:cTn id="23" dur="500"/>
                                        <p:tgtEl>
                                          <p:spTgt spid="56730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567305"/>
                                        </p:tgtEl>
                                        <p:attrNameLst>
                                          <p:attrName>style.visibility</p:attrName>
                                        </p:attrNameLst>
                                      </p:cBhvr>
                                      <p:to>
                                        <p:strVal val="visible"/>
                                      </p:to>
                                    </p:set>
                                    <p:anim calcmode="lin" valueType="num">
                                      <p:cBhvr>
                                        <p:cTn id="28" dur="500" fill="hold"/>
                                        <p:tgtEl>
                                          <p:spTgt spid="567305"/>
                                        </p:tgtEl>
                                        <p:attrNameLst>
                                          <p:attrName>ppt_w</p:attrName>
                                        </p:attrNameLst>
                                      </p:cBhvr>
                                      <p:tavLst>
                                        <p:tav tm="0">
                                          <p:val>
                                            <p:fltVal val="0"/>
                                          </p:val>
                                        </p:tav>
                                        <p:tav tm="100000">
                                          <p:val>
                                            <p:strVal val="#ppt_w"/>
                                          </p:val>
                                        </p:tav>
                                      </p:tavLst>
                                    </p:anim>
                                    <p:anim calcmode="lin" valueType="num">
                                      <p:cBhvr>
                                        <p:cTn id="29" dur="500" fill="hold"/>
                                        <p:tgtEl>
                                          <p:spTgt spid="567305"/>
                                        </p:tgtEl>
                                        <p:attrNameLst>
                                          <p:attrName>ppt_h</p:attrName>
                                        </p:attrNameLst>
                                      </p:cBhvr>
                                      <p:tavLst>
                                        <p:tav tm="0">
                                          <p:val>
                                            <p:fltVal val="0"/>
                                          </p:val>
                                        </p:tav>
                                        <p:tav tm="100000">
                                          <p:val>
                                            <p:strVal val="#ppt_h"/>
                                          </p:val>
                                        </p:tav>
                                      </p:tavLst>
                                    </p:anim>
                                    <p:animEffect transition="in" filter="fade">
                                      <p:cBhvr>
                                        <p:cTn id="30" dur="500"/>
                                        <p:tgtEl>
                                          <p:spTgt spid="56730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567306"/>
                                        </p:tgtEl>
                                        <p:attrNameLst>
                                          <p:attrName>style.visibility</p:attrName>
                                        </p:attrNameLst>
                                      </p:cBhvr>
                                      <p:to>
                                        <p:strVal val="visible"/>
                                      </p:to>
                                    </p:set>
                                    <p:anim calcmode="lin" valueType="num">
                                      <p:cBhvr>
                                        <p:cTn id="35" dur="500" fill="hold"/>
                                        <p:tgtEl>
                                          <p:spTgt spid="567306"/>
                                        </p:tgtEl>
                                        <p:attrNameLst>
                                          <p:attrName>ppt_w</p:attrName>
                                        </p:attrNameLst>
                                      </p:cBhvr>
                                      <p:tavLst>
                                        <p:tav tm="0">
                                          <p:val>
                                            <p:fltVal val="0"/>
                                          </p:val>
                                        </p:tav>
                                        <p:tav tm="100000">
                                          <p:val>
                                            <p:strVal val="#ppt_w"/>
                                          </p:val>
                                        </p:tav>
                                      </p:tavLst>
                                    </p:anim>
                                    <p:anim calcmode="lin" valueType="num">
                                      <p:cBhvr>
                                        <p:cTn id="36" dur="500" fill="hold"/>
                                        <p:tgtEl>
                                          <p:spTgt spid="567306"/>
                                        </p:tgtEl>
                                        <p:attrNameLst>
                                          <p:attrName>ppt_h</p:attrName>
                                        </p:attrNameLst>
                                      </p:cBhvr>
                                      <p:tavLst>
                                        <p:tav tm="0">
                                          <p:val>
                                            <p:fltVal val="0"/>
                                          </p:val>
                                        </p:tav>
                                        <p:tav tm="100000">
                                          <p:val>
                                            <p:strVal val="#ppt_h"/>
                                          </p:val>
                                        </p:tav>
                                      </p:tavLst>
                                    </p:anim>
                                    <p:animEffect transition="in" filter="fade">
                                      <p:cBhvr>
                                        <p:cTn id="37" dur="500"/>
                                        <p:tgtEl>
                                          <p:spTgt spid="567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303" grpId="0"/>
      <p:bldP spid="567304" grpId="0"/>
      <p:bldP spid="567305" grpId="0"/>
      <p:bldP spid="567306" grpId="0"/>
      <p:bldP spid="56730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Text Box 2"/>
          <p:cNvSpPr txBox="1">
            <a:spLocks noGrp="1" noChangeArrowheads="1"/>
          </p:cNvSpPr>
          <p:nvPr>
            <p:ph type="body" sz="half" idx="1"/>
          </p:nvPr>
        </p:nvSpPr>
        <p:spPr>
          <a:xfrm>
            <a:off x="3657600" y="2819400"/>
            <a:ext cx="5410200" cy="3124200"/>
          </a:xfrm>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7663" indent="-347663" defTabSz="739775">
              <a:defRPr kumimoji="1" sz="2800" b="1">
                <a:solidFill>
                  <a:schemeClr val="tx1"/>
                </a:solidFill>
                <a:effectLst>
                  <a:outerShdw blurRad="38100" dist="38100" dir="2700000" algn="tl">
                    <a:srgbClr val="000000"/>
                  </a:outerShdw>
                </a:effectLst>
                <a:latin typeface="Calibri" pitchFamily="34" charset="0"/>
              </a:defRPr>
            </a:lvl1pPr>
            <a:lvl2pPr marL="688975" indent="-227013" defTabSz="739775">
              <a:defRPr kumimoji="1" sz="2400" b="1">
                <a:solidFill>
                  <a:schemeClr val="tx1"/>
                </a:solidFill>
                <a:effectLst>
                  <a:outerShdw blurRad="38100" dist="38100" dir="2700000" algn="tl">
                    <a:srgbClr val="000000"/>
                  </a:outerShdw>
                </a:effectLst>
                <a:latin typeface="Calibri" pitchFamily="34" charset="0"/>
              </a:defRPr>
            </a:lvl2pPr>
            <a:lvl3pPr marL="1373188" defTabSz="739775">
              <a:defRPr kumimoji="1" sz="2000" b="1">
                <a:solidFill>
                  <a:schemeClr val="tx1"/>
                </a:solidFill>
                <a:effectLst>
                  <a:outerShdw blurRad="38100" dist="38100" dir="2700000" algn="tl">
                    <a:srgbClr val="000000"/>
                  </a:outerShdw>
                </a:effectLst>
                <a:latin typeface="Calibri" pitchFamily="34" charset="0"/>
              </a:defRPr>
            </a:lvl3pPr>
            <a:lvl4pPr marL="1716088" defTabSz="739775">
              <a:defRPr kumimoji="1" b="1">
                <a:solidFill>
                  <a:schemeClr val="tx1"/>
                </a:solidFill>
                <a:effectLst>
                  <a:outerShdw blurRad="38100" dist="38100" dir="2700000" algn="tl">
                    <a:srgbClr val="000000"/>
                  </a:outerShdw>
                </a:effectLst>
                <a:latin typeface="Calibri" pitchFamily="34" charset="0"/>
              </a:defRPr>
            </a:lvl4pPr>
            <a:lvl5pPr marL="2058988" defTabSz="739775">
              <a:defRPr kumimoji="1" b="1">
                <a:solidFill>
                  <a:schemeClr val="tx1"/>
                </a:solidFill>
                <a:effectLst>
                  <a:outerShdw blurRad="38100" dist="38100" dir="2700000" algn="tl">
                    <a:srgbClr val="000000"/>
                  </a:outerShdw>
                </a:effectLst>
                <a:latin typeface="Calibri" pitchFamily="34" charset="0"/>
              </a:defRPr>
            </a:lvl5pPr>
            <a:lvl6pPr marL="2516188" defTabSz="739775">
              <a:defRPr kumimoji="1" b="1">
                <a:solidFill>
                  <a:schemeClr val="tx1"/>
                </a:solidFill>
                <a:effectLst>
                  <a:outerShdw blurRad="38100" dist="38100" dir="2700000" algn="tl">
                    <a:srgbClr val="000000"/>
                  </a:outerShdw>
                </a:effectLst>
                <a:latin typeface="Calibri" pitchFamily="34" charset="0"/>
              </a:defRPr>
            </a:lvl6pPr>
            <a:lvl7pPr marL="2973388" defTabSz="739775">
              <a:defRPr kumimoji="1" b="1">
                <a:solidFill>
                  <a:schemeClr val="tx1"/>
                </a:solidFill>
                <a:effectLst>
                  <a:outerShdw blurRad="38100" dist="38100" dir="2700000" algn="tl">
                    <a:srgbClr val="000000"/>
                  </a:outerShdw>
                </a:effectLst>
                <a:latin typeface="Calibri" pitchFamily="34" charset="0"/>
              </a:defRPr>
            </a:lvl7pPr>
            <a:lvl8pPr marL="3430588" defTabSz="739775">
              <a:defRPr kumimoji="1" b="1">
                <a:solidFill>
                  <a:schemeClr val="tx1"/>
                </a:solidFill>
                <a:effectLst>
                  <a:outerShdw blurRad="38100" dist="38100" dir="2700000" algn="tl">
                    <a:srgbClr val="000000"/>
                  </a:outerShdw>
                </a:effectLst>
                <a:latin typeface="Calibri" pitchFamily="34" charset="0"/>
              </a:defRPr>
            </a:lvl8pPr>
            <a:lvl9pPr marL="3887788" defTabSz="739775">
              <a:defRPr kumimoji="1" b="1">
                <a:solidFill>
                  <a:schemeClr val="tx1"/>
                </a:solidFill>
                <a:effectLst>
                  <a:outerShdw blurRad="38100" dist="38100" dir="2700000" algn="tl">
                    <a:srgbClr val="000000"/>
                  </a:outerShdw>
                </a:effectLst>
                <a:latin typeface="Calibri" pitchFamily="34" charset="0"/>
              </a:defRPr>
            </a:lvl9pPr>
          </a:lstStyle>
          <a:p>
            <a:pPr>
              <a:lnSpc>
                <a:spcPct val="90000"/>
              </a:lnSpc>
              <a:buFont typeface="Wingdings" pitchFamily="2" charset="2"/>
              <a:buChar char="§"/>
              <a:defRPr/>
            </a:pPr>
            <a:r>
              <a:rPr lang="en-US" sz="3200" i="1" smtClean="0"/>
              <a:t>Let us remember…</a:t>
            </a:r>
          </a:p>
          <a:p>
            <a:pPr>
              <a:lnSpc>
                <a:spcPct val="90000"/>
              </a:lnSpc>
              <a:buFont typeface="Wingdings" pitchFamily="2" charset="2"/>
              <a:buChar char="§"/>
              <a:defRPr/>
            </a:pPr>
            <a:r>
              <a:rPr lang="en-US" sz="3200" i="1" smtClean="0"/>
              <a:t>Made in the Image and Likeness of God</a:t>
            </a:r>
          </a:p>
          <a:p>
            <a:pPr>
              <a:lnSpc>
                <a:spcPct val="90000"/>
              </a:lnSpc>
              <a:buFont typeface="Wingdings" pitchFamily="2" charset="2"/>
              <a:buChar char="§"/>
              <a:defRPr/>
            </a:pPr>
            <a:r>
              <a:rPr lang="en-US" sz="3200" i="1" smtClean="0"/>
              <a:t>Realistic Optimism</a:t>
            </a:r>
          </a:p>
          <a:p>
            <a:pPr>
              <a:lnSpc>
                <a:spcPct val="90000"/>
              </a:lnSpc>
              <a:buFont typeface="Wingdings" pitchFamily="2" charset="2"/>
              <a:buChar char="§"/>
              <a:defRPr/>
            </a:pPr>
            <a:r>
              <a:rPr lang="en-US" sz="3200" i="1" smtClean="0"/>
              <a:t>God is present in our midst</a:t>
            </a:r>
          </a:p>
        </p:txBody>
      </p:sp>
      <p:sp>
        <p:nvSpPr>
          <p:cNvPr id="465924" name="Rectangle 4"/>
          <p:cNvSpPr>
            <a:spLocks noGrp="1" noChangeArrowheads="1"/>
          </p:cNvSpPr>
          <p:nvPr>
            <p:ph type="title"/>
          </p:nvPr>
        </p:nvSpPr>
        <p:spPr>
          <a:xfrm>
            <a:off x="1447800" y="114300"/>
            <a:ext cx="7677150" cy="14478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685800" indent="-685800">
              <a:buFontTx/>
              <a:buAutoNum type="arabicPeriod"/>
              <a:defRPr/>
            </a:pPr>
            <a:r>
              <a:rPr lang="en-US" smtClean="0"/>
              <a:t>Faith in the Presence of God</a:t>
            </a:r>
          </a:p>
        </p:txBody>
      </p:sp>
      <p:pic>
        <p:nvPicPr>
          <p:cNvPr id="27652" name="Picture 6" descr="DLSAshWed1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133600"/>
            <a:ext cx="2895600" cy="4343400"/>
          </a:xfrm>
          <a:prstGeom prst="rect">
            <a:avLst/>
          </a:prstGeom>
          <a:noFill/>
          <a:ln w="9525">
            <a:solidFill>
              <a:srgbClr val="00006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65922">
                                            <p:txEl>
                                              <p:pRg st="0" end="0"/>
                                            </p:txEl>
                                          </p:spTgt>
                                        </p:tgtEl>
                                        <p:attrNameLst>
                                          <p:attrName>style.visibility</p:attrName>
                                        </p:attrNameLst>
                                      </p:cBhvr>
                                      <p:to>
                                        <p:strVal val="visible"/>
                                      </p:to>
                                    </p:set>
                                    <p:anim calcmode="lin" valueType="num">
                                      <p:cBhvr>
                                        <p:cTn id="7" dur="500" fill="hold"/>
                                        <p:tgtEl>
                                          <p:spTgt spid="46592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6592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65922">
                                            <p:txEl>
                                              <p:pRg st="1" end="1"/>
                                            </p:txEl>
                                          </p:spTgt>
                                        </p:tgtEl>
                                        <p:attrNameLst>
                                          <p:attrName>style.visibility</p:attrName>
                                        </p:attrNameLst>
                                      </p:cBhvr>
                                      <p:to>
                                        <p:strVal val="visible"/>
                                      </p:to>
                                    </p:set>
                                    <p:anim calcmode="lin" valueType="num">
                                      <p:cBhvr>
                                        <p:cTn id="13" dur="500" fill="hold"/>
                                        <p:tgtEl>
                                          <p:spTgt spid="465922">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65922">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65922">
                                            <p:txEl>
                                              <p:pRg st="2" end="2"/>
                                            </p:txEl>
                                          </p:spTgt>
                                        </p:tgtEl>
                                        <p:attrNameLst>
                                          <p:attrName>style.visibility</p:attrName>
                                        </p:attrNameLst>
                                      </p:cBhvr>
                                      <p:to>
                                        <p:strVal val="visible"/>
                                      </p:to>
                                    </p:set>
                                    <p:anim calcmode="lin" valueType="num">
                                      <p:cBhvr>
                                        <p:cTn id="19" dur="500" fill="hold"/>
                                        <p:tgtEl>
                                          <p:spTgt spid="465922">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65922">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65922">
                                            <p:txEl>
                                              <p:pRg st="3" end="3"/>
                                            </p:txEl>
                                          </p:spTgt>
                                        </p:tgtEl>
                                        <p:attrNameLst>
                                          <p:attrName>style.visibility</p:attrName>
                                        </p:attrNameLst>
                                      </p:cBhvr>
                                      <p:to>
                                        <p:strVal val="visible"/>
                                      </p:to>
                                    </p:set>
                                    <p:anim calcmode="lin" valueType="num">
                                      <p:cBhvr>
                                        <p:cTn id="25" dur="500" fill="hold"/>
                                        <p:tgtEl>
                                          <p:spTgt spid="465922">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65922">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92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a:xfrm>
            <a:off x="1295400" y="334963"/>
            <a:ext cx="7543800" cy="1417637"/>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685800" indent="-685800">
              <a:buFontTx/>
              <a:buAutoNum type="arabicPeriod" startAt="2"/>
              <a:defRPr/>
            </a:pPr>
            <a:r>
              <a:rPr lang="en-US" sz="3600" smtClean="0"/>
              <a:t>Concern for Those in Poverty and a Commitment to Social Justice</a:t>
            </a:r>
          </a:p>
        </p:txBody>
      </p:sp>
      <p:sp>
        <p:nvSpPr>
          <p:cNvPr id="472067" name="Text Box 3"/>
          <p:cNvSpPr txBox="1">
            <a:spLocks noGrp="1" noChangeArrowheads="1"/>
          </p:cNvSpPr>
          <p:nvPr>
            <p:ph type="body" sz="half" idx="1"/>
          </p:nvPr>
        </p:nvSpPr>
        <p:spPr>
          <a:xfrm>
            <a:off x="304800" y="2057400"/>
            <a:ext cx="8458200" cy="4419600"/>
          </a:xfrm>
          <a:extLst>
            <a:ext uri="{91240B29-F687-4F45-9708-019B960494DF}">
              <a14:hiddenLine xmlns:a14="http://schemas.microsoft.com/office/drawing/2010/main" w="57150">
                <a:solidFill>
                  <a:srgbClr val="000066"/>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7663" indent="-347663">
              <a:defRPr kumimoji="1" sz="2800" b="1">
                <a:solidFill>
                  <a:schemeClr val="tx1"/>
                </a:solidFill>
                <a:effectLst>
                  <a:outerShdw blurRad="38100" dist="38100" dir="2700000" algn="tl">
                    <a:srgbClr val="000000"/>
                  </a:outerShdw>
                </a:effectLst>
                <a:latin typeface="Calibri" pitchFamily="34" charset="0"/>
              </a:defRPr>
            </a:lvl1pPr>
            <a:lvl2pPr marL="2346325" indent="-517525">
              <a:defRPr kumimoji="1" sz="2400" b="1">
                <a:solidFill>
                  <a:schemeClr val="tx1"/>
                </a:solidFill>
                <a:effectLst>
                  <a:outerShdw blurRad="38100" dist="38100" dir="2700000" algn="tl">
                    <a:srgbClr val="000000"/>
                  </a:outerShdw>
                </a:effectLst>
                <a:latin typeface="Calibri" pitchFamily="34" charset="0"/>
              </a:defRPr>
            </a:lvl2pPr>
            <a:lvl3pPr marL="2628900">
              <a:defRPr kumimoji="1" sz="2000" b="1">
                <a:solidFill>
                  <a:schemeClr val="tx1"/>
                </a:solidFill>
                <a:effectLst>
                  <a:outerShdw blurRad="38100" dist="38100" dir="2700000" algn="tl">
                    <a:srgbClr val="000000"/>
                  </a:outerShdw>
                </a:effectLst>
                <a:latin typeface="Calibri" pitchFamily="34" charset="0"/>
              </a:defRPr>
            </a:lvl3pPr>
            <a:lvl4pPr marL="2743200">
              <a:defRPr kumimoji="1" b="1">
                <a:solidFill>
                  <a:schemeClr val="tx1"/>
                </a:solidFill>
                <a:effectLst>
                  <a:outerShdw blurRad="38100" dist="38100" dir="2700000" algn="tl">
                    <a:srgbClr val="000000"/>
                  </a:outerShdw>
                </a:effectLst>
                <a:latin typeface="Calibri" pitchFamily="34" charset="0"/>
              </a:defRPr>
            </a:lvl4pPr>
            <a:lvl5pPr marL="2857500">
              <a:defRPr kumimoji="1" b="1">
                <a:solidFill>
                  <a:schemeClr val="tx1"/>
                </a:solidFill>
                <a:effectLst>
                  <a:outerShdw blurRad="38100" dist="38100" dir="2700000" algn="tl">
                    <a:srgbClr val="000000"/>
                  </a:outerShdw>
                </a:effectLst>
                <a:latin typeface="Calibri" pitchFamily="34" charset="0"/>
              </a:defRPr>
            </a:lvl5pPr>
            <a:lvl6pPr marL="3314700">
              <a:defRPr kumimoji="1" b="1">
                <a:solidFill>
                  <a:schemeClr val="tx1"/>
                </a:solidFill>
                <a:effectLst>
                  <a:outerShdw blurRad="38100" dist="38100" dir="2700000" algn="tl">
                    <a:srgbClr val="000000"/>
                  </a:outerShdw>
                </a:effectLst>
                <a:latin typeface="Calibri" pitchFamily="34" charset="0"/>
              </a:defRPr>
            </a:lvl6pPr>
            <a:lvl7pPr marL="3771900">
              <a:defRPr kumimoji="1" b="1">
                <a:solidFill>
                  <a:schemeClr val="tx1"/>
                </a:solidFill>
                <a:effectLst>
                  <a:outerShdw blurRad="38100" dist="38100" dir="2700000" algn="tl">
                    <a:srgbClr val="000000"/>
                  </a:outerShdw>
                </a:effectLst>
                <a:latin typeface="Calibri" pitchFamily="34" charset="0"/>
              </a:defRPr>
            </a:lvl7pPr>
            <a:lvl8pPr marL="4229100">
              <a:defRPr kumimoji="1" b="1">
                <a:solidFill>
                  <a:schemeClr val="tx1"/>
                </a:solidFill>
                <a:effectLst>
                  <a:outerShdw blurRad="38100" dist="38100" dir="2700000" algn="tl">
                    <a:srgbClr val="000000"/>
                  </a:outerShdw>
                </a:effectLst>
                <a:latin typeface="Calibri" pitchFamily="34" charset="0"/>
              </a:defRPr>
            </a:lvl8pPr>
            <a:lvl9pPr marL="4686300">
              <a:defRPr kumimoji="1" b="1">
                <a:solidFill>
                  <a:schemeClr val="tx1"/>
                </a:solidFill>
                <a:effectLst>
                  <a:outerShdw blurRad="38100" dist="38100" dir="2700000" algn="tl">
                    <a:srgbClr val="000000"/>
                  </a:outerShdw>
                </a:effectLst>
                <a:latin typeface="Calibri" pitchFamily="34" charset="0"/>
              </a:defRPr>
            </a:lvl9pPr>
          </a:lstStyle>
          <a:p>
            <a:pPr>
              <a:lnSpc>
                <a:spcPct val="90000"/>
              </a:lnSpc>
              <a:buFont typeface="Wingdings" pitchFamily="2" charset="2"/>
              <a:buChar char="§"/>
              <a:defRPr/>
            </a:pPr>
            <a:r>
              <a:rPr lang="en-US" sz="3200" i="1" smtClean="0"/>
              <a:t>Fullness of Life for All</a:t>
            </a:r>
          </a:p>
          <a:p>
            <a:pPr>
              <a:lnSpc>
                <a:spcPct val="90000"/>
              </a:lnSpc>
              <a:buFont typeface="Wingdings" pitchFamily="2" charset="2"/>
              <a:buChar char="§"/>
              <a:defRPr/>
            </a:pPr>
            <a:r>
              <a:rPr lang="en-US" sz="3200" i="1" smtClean="0"/>
              <a:t>Special Consideration Given to Those in Greatest Need</a:t>
            </a:r>
          </a:p>
          <a:p>
            <a:pPr>
              <a:lnSpc>
                <a:spcPct val="90000"/>
              </a:lnSpc>
              <a:buFont typeface="Wingdings" pitchFamily="2" charset="2"/>
              <a:buChar char="§"/>
              <a:defRPr/>
            </a:pPr>
            <a:r>
              <a:rPr lang="en-US" sz="3200" i="1" smtClean="0"/>
              <a:t>Concern extends beyond the school community</a:t>
            </a:r>
          </a:p>
          <a:p>
            <a:pPr>
              <a:lnSpc>
                <a:spcPct val="90000"/>
              </a:lnSpc>
              <a:buFont typeface="Wingdings" pitchFamily="2" charset="2"/>
              <a:buChar char="§"/>
              <a:defRPr/>
            </a:pPr>
            <a:r>
              <a:rPr lang="en-US" sz="3200" i="1" smtClean="0"/>
              <a:t>Both                                                                   Social </a:t>
            </a:r>
            <a:r>
              <a:rPr lang="en-US" sz="3200" i="1" smtClean="0">
                <a:solidFill>
                  <a:schemeClr val="tx2"/>
                </a:solidFill>
              </a:rPr>
              <a:t>Action</a:t>
            </a:r>
            <a:r>
              <a:rPr lang="en-US" sz="3200" i="1" smtClean="0"/>
              <a:t>                                                          and                                                                     Social </a:t>
            </a:r>
            <a:r>
              <a:rPr lang="en-US" sz="3200" i="1" smtClean="0">
                <a:solidFill>
                  <a:schemeClr val="tx2"/>
                </a:solidFill>
              </a:rPr>
              <a:t>Change</a:t>
            </a:r>
            <a:r>
              <a:rPr lang="en-US" sz="3200" i="1" smtClean="0"/>
              <a:t>                                                       are valued</a:t>
            </a:r>
          </a:p>
        </p:txBody>
      </p:sp>
      <p:pic>
        <p:nvPicPr>
          <p:cNvPr id="28676" name="Picture 8" descr="displaceme11coll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4191000"/>
            <a:ext cx="5472113" cy="243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72067">
                                            <p:txEl>
                                              <p:pRg st="0" end="0"/>
                                            </p:txEl>
                                          </p:spTgt>
                                        </p:tgtEl>
                                        <p:attrNameLst>
                                          <p:attrName>style.visibility</p:attrName>
                                        </p:attrNameLst>
                                      </p:cBhvr>
                                      <p:to>
                                        <p:strVal val="visible"/>
                                      </p:to>
                                    </p:set>
                                    <p:anim calcmode="lin" valueType="num">
                                      <p:cBhvr>
                                        <p:cTn id="7" dur="500" fill="hold"/>
                                        <p:tgtEl>
                                          <p:spTgt spid="47206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7206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7206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720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72067">
                                            <p:txEl>
                                              <p:pRg st="1" end="1"/>
                                            </p:txEl>
                                          </p:spTgt>
                                        </p:tgtEl>
                                        <p:attrNameLst>
                                          <p:attrName>style.visibility</p:attrName>
                                        </p:attrNameLst>
                                      </p:cBhvr>
                                      <p:to>
                                        <p:strVal val="visible"/>
                                      </p:to>
                                    </p:set>
                                    <p:anim calcmode="lin" valueType="num">
                                      <p:cBhvr>
                                        <p:cTn id="15" dur="500" fill="hold"/>
                                        <p:tgtEl>
                                          <p:spTgt spid="47206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7206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7206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720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72067">
                                            <p:txEl>
                                              <p:pRg st="2" end="2"/>
                                            </p:txEl>
                                          </p:spTgt>
                                        </p:tgtEl>
                                        <p:attrNameLst>
                                          <p:attrName>style.visibility</p:attrName>
                                        </p:attrNameLst>
                                      </p:cBhvr>
                                      <p:to>
                                        <p:strVal val="visible"/>
                                      </p:to>
                                    </p:set>
                                    <p:anim calcmode="lin" valueType="num">
                                      <p:cBhvr>
                                        <p:cTn id="23" dur="500" fill="hold"/>
                                        <p:tgtEl>
                                          <p:spTgt spid="47206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7206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7206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720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72067">
                                            <p:txEl>
                                              <p:pRg st="3" end="3"/>
                                            </p:txEl>
                                          </p:spTgt>
                                        </p:tgtEl>
                                        <p:attrNameLst>
                                          <p:attrName>style.visibility</p:attrName>
                                        </p:attrNameLst>
                                      </p:cBhvr>
                                      <p:to>
                                        <p:strVal val="visible"/>
                                      </p:to>
                                    </p:set>
                                    <p:anim calcmode="lin" valueType="num">
                                      <p:cBhvr>
                                        <p:cTn id="31" dur="500" fill="hold"/>
                                        <p:tgtEl>
                                          <p:spTgt spid="47206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7206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7206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7206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ChangeArrowheads="1"/>
          </p:cNvSpPr>
          <p:nvPr>
            <p:ph type="title"/>
          </p:nvPr>
        </p:nvSpPr>
        <p:spPr>
          <a:xfrm>
            <a:off x="1752600" y="609600"/>
            <a:ext cx="7391400" cy="1143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762000" indent="-762000">
              <a:buFontTx/>
              <a:buAutoNum type="arabicPeriod" startAt="3"/>
              <a:defRPr/>
            </a:pPr>
            <a:r>
              <a:rPr lang="en-US" smtClean="0"/>
              <a:t>Respect for All Persons</a:t>
            </a:r>
          </a:p>
        </p:txBody>
      </p:sp>
      <p:sp>
        <p:nvSpPr>
          <p:cNvPr id="474115" name="Rectangle 3"/>
          <p:cNvSpPr>
            <a:spLocks noGrp="1" noChangeArrowheads="1"/>
          </p:cNvSpPr>
          <p:nvPr>
            <p:ph type="body" sz="half" idx="1"/>
          </p:nvPr>
        </p:nvSpPr>
        <p:spPr>
          <a:xfrm>
            <a:off x="228600" y="2438400"/>
            <a:ext cx="5562600" cy="29718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7663" indent="-347663">
              <a:lnSpc>
                <a:spcPct val="90000"/>
              </a:lnSpc>
              <a:buFont typeface="Wingdings" pitchFamily="2" charset="2"/>
              <a:buChar char="§"/>
              <a:defRPr/>
            </a:pPr>
            <a:r>
              <a:rPr lang="en-US" i="1" dirty="0" smtClean="0"/>
              <a:t>“re” + “</a:t>
            </a:r>
            <a:r>
              <a:rPr lang="en-US" i="1" dirty="0" err="1" smtClean="0"/>
              <a:t>spect</a:t>
            </a:r>
            <a:r>
              <a:rPr lang="en-US" i="1" dirty="0" smtClean="0"/>
              <a:t>” = “to see again</a:t>
            </a:r>
          </a:p>
          <a:p>
            <a:pPr marL="347663" indent="-347663">
              <a:lnSpc>
                <a:spcPct val="90000"/>
              </a:lnSpc>
              <a:buFont typeface="Wingdings" pitchFamily="2" charset="2"/>
              <a:buChar char="§"/>
              <a:defRPr/>
            </a:pPr>
            <a:endParaRPr lang="en-US" sz="1400" i="1" dirty="0" smtClean="0"/>
          </a:p>
          <a:p>
            <a:pPr marL="347663" indent="-347663">
              <a:lnSpc>
                <a:spcPct val="90000"/>
              </a:lnSpc>
              <a:buFont typeface="Wingdings" pitchFamily="2" charset="2"/>
              <a:buChar char="§"/>
              <a:defRPr/>
            </a:pPr>
            <a:r>
              <a:rPr lang="en-US" i="1" dirty="0" smtClean="0"/>
              <a:t>Respect is not earned</a:t>
            </a:r>
          </a:p>
          <a:p>
            <a:pPr marL="347663" indent="-347663">
              <a:lnSpc>
                <a:spcPct val="90000"/>
              </a:lnSpc>
              <a:buFont typeface="Wingdings" pitchFamily="2" charset="2"/>
              <a:buChar char="§"/>
              <a:defRPr/>
            </a:pPr>
            <a:endParaRPr lang="en-US" sz="1400" i="1" dirty="0" smtClean="0"/>
          </a:p>
          <a:p>
            <a:pPr marL="347663" indent="-347663">
              <a:lnSpc>
                <a:spcPct val="90000"/>
              </a:lnSpc>
              <a:buFont typeface="Wingdings" pitchFamily="2" charset="2"/>
              <a:buChar char="§"/>
              <a:defRPr/>
            </a:pPr>
            <a:r>
              <a:rPr lang="en-US" i="1" dirty="0" smtClean="0"/>
              <a:t>Respect is a verb</a:t>
            </a:r>
          </a:p>
          <a:p>
            <a:pPr marL="347663" indent="-347663">
              <a:lnSpc>
                <a:spcPct val="90000"/>
              </a:lnSpc>
              <a:buFont typeface="Wingdings" pitchFamily="2" charset="2"/>
              <a:buChar char="§"/>
              <a:defRPr/>
            </a:pPr>
            <a:endParaRPr lang="en-US" sz="1400" i="1" dirty="0" smtClean="0"/>
          </a:p>
          <a:p>
            <a:pPr marL="347663" indent="-347663">
              <a:lnSpc>
                <a:spcPct val="90000"/>
              </a:lnSpc>
              <a:buFont typeface="Wingdings" pitchFamily="2" charset="2"/>
              <a:buChar char="§"/>
              <a:defRPr/>
            </a:pPr>
            <a:r>
              <a:rPr lang="en-US" i="1" dirty="0" smtClean="0"/>
              <a:t>Rights mean                        Responsibilities</a:t>
            </a:r>
          </a:p>
        </p:txBody>
      </p:sp>
      <p:pic>
        <p:nvPicPr>
          <p:cNvPr id="29700" name="Picture 11" descr="8189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581400"/>
            <a:ext cx="4602333" cy="304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4115">
                                            <p:txEl>
                                              <p:pRg st="0" end="0"/>
                                            </p:txEl>
                                          </p:spTgt>
                                        </p:tgtEl>
                                        <p:attrNameLst>
                                          <p:attrName>style.visibility</p:attrName>
                                        </p:attrNameLst>
                                      </p:cBhvr>
                                      <p:to>
                                        <p:strVal val="visible"/>
                                      </p:to>
                                    </p:set>
                                    <p:animEffect transition="in" filter="fade">
                                      <p:cBhvr>
                                        <p:cTn id="7" dur="500"/>
                                        <p:tgtEl>
                                          <p:spTgt spid="4741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4115">
                                            <p:txEl>
                                              <p:pRg st="2" end="2"/>
                                            </p:txEl>
                                          </p:spTgt>
                                        </p:tgtEl>
                                        <p:attrNameLst>
                                          <p:attrName>style.visibility</p:attrName>
                                        </p:attrNameLst>
                                      </p:cBhvr>
                                      <p:to>
                                        <p:strVal val="visible"/>
                                      </p:to>
                                    </p:set>
                                    <p:animEffect transition="in" filter="fade">
                                      <p:cBhvr>
                                        <p:cTn id="12" dur="500"/>
                                        <p:tgtEl>
                                          <p:spTgt spid="47411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4115">
                                            <p:txEl>
                                              <p:pRg st="4" end="4"/>
                                            </p:txEl>
                                          </p:spTgt>
                                        </p:tgtEl>
                                        <p:attrNameLst>
                                          <p:attrName>style.visibility</p:attrName>
                                        </p:attrNameLst>
                                      </p:cBhvr>
                                      <p:to>
                                        <p:strVal val="visible"/>
                                      </p:to>
                                    </p:set>
                                    <p:animEffect transition="in" filter="fade">
                                      <p:cBhvr>
                                        <p:cTn id="17" dur="500"/>
                                        <p:tgtEl>
                                          <p:spTgt spid="474115">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74115">
                                            <p:txEl>
                                              <p:pRg st="6" end="6"/>
                                            </p:txEl>
                                          </p:spTgt>
                                        </p:tgtEl>
                                        <p:attrNameLst>
                                          <p:attrName>style.visibility</p:attrName>
                                        </p:attrNameLst>
                                      </p:cBhvr>
                                      <p:to>
                                        <p:strVal val="visible"/>
                                      </p:to>
                                    </p:set>
                                    <p:animEffect transition="in" filter="fade">
                                      <p:cBhvr>
                                        <p:cTn id="22" dur="500"/>
                                        <p:tgtEl>
                                          <p:spTgt spid="4741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a:xfrm>
            <a:off x="2209800" y="274638"/>
            <a:ext cx="6934200" cy="1143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762000" indent="-762000">
              <a:buFontTx/>
              <a:buAutoNum type="arabicPeriod" startAt="4"/>
              <a:defRPr/>
            </a:pPr>
            <a:r>
              <a:rPr lang="en-US" smtClean="0"/>
              <a:t>Quality Education</a:t>
            </a:r>
          </a:p>
        </p:txBody>
      </p:sp>
      <p:sp>
        <p:nvSpPr>
          <p:cNvPr id="476163" name="Rectangle 3"/>
          <p:cNvSpPr>
            <a:spLocks noGrp="1" noChangeArrowheads="1"/>
          </p:cNvSpPr>
          <p:nvPr>
            <p:ph type="body" sz="half" idx="1"/>
          </p:nvPr>
        </p:nvSpPr>
        <p:spPr>
          <a:xfrm>
            <a:off x="3124200" y="1828800"/>
            <a:ext cx="6019800" cy="4572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7663" indent="-347663">
              <a:lnSpc>
                <a:spcPct val="90000"/>
              </a:lnSpc>
              <a:spcBef>
                <a:spcPct val="0"/>
              </a:spcBef>
              <a:buFont typeface="Wingdings" pitchFamily="2" charset="2"/>
              <a:buChar char="§"/>
              <a:defRPr/>
            </a:pPr>
            <a:r>
              <a:rPr lang="en-US" i="1" smtClean="0">
                <a:effectLst/>
              </a:rPr>
              <a:t>Holistic Education: “To have a life as well as make a living”</a:t>
            </a:r>
          </a:p>
          <a:p>
            <a:pPr marL="347663" indent="-347663">
              <a:lnSpc>
                <a:spcPct val="90000"/>
              </a:lnSpc>
              <a:spcBef>
                <a:spcPct val="0"/>
              </a:spcBef>
              <a:buFont typeface="Wingdings" pitchFamily="2" charset="2"/>
              <a:buNone/>
              <a:defRPr/>
            </a:pPr>
            <a:endParaRPr lang="en-US" i="1" smtClean="0">
              <a:effectLst/>
            </a:endParaRPr>
          </a:p>
          <a:p>
            <a:pPr marL="1543050" lvl="1" indent="-455613">
              <a:lnSpc>
                <a:spcPct val="90000"/>
              </a:lnSpc>
              <a:spcBef>
                <a:spcPct val="0"/>
              </a:spcBef>
              <a:buFont typeface="Arial" charset="0"/>
              <a:buChar char="–"/>
              <a:defRPr/>
            </a:pPr>
            <a:r>
              <a:rPr lang="en-US" smtClean="0">
                <a:solidFill>
                  <a:srgbClr val="FFFF00"/>
                </a:solidFill>
                <a:effectLst/>
              </a:rPr>
              <a:t>Intellectual</a:t>
            </a:r>
          </a:p>
          <a:p>
            <a:pPr marL="1543050" lvl="1" indent="-455613">
              <a:lnSpc>
                <a:spcPct val="90000"/>
              </a:lnSpc>
              <a:spcBef>
                <a:spcPct val="0"/>
              </a:spcBef>
              <a:buFont typeface="Arial" charset="0"/>
              <a:buChar char="–"/>
              <a:defRPr/>
            </a:pPr>
            <a:r>
              <a:rPr lang="en-US" smtClean="0">
                <a:solidFill>
                  <a:srgbClr val="FFFF00"/>
                </a:solidFill>
                <a:effectLst/>
              </a:rPr>
              <a:t>Physical</a:t>
            </a:r>
          </a:p>
          <a:p>
            <a:pPr marL="1543050" lvl="1" indent="-455613">
              <a:lnSpc>
                <a:spcPct val="90000"/>
              </a:lnSpc>
              <a:spcBef>
                <a:spcPct val="0"/>
              </a:spcBef>
              <a:buFont typeface="Arial" charset="0"/>
              <a:buChar char="–"/>
              <a:defRPr/>
            </a:pPr>
            <a:r>
              <a:rPr lang="en-US" smtClean="0">
                <a:solidFill>
                  <a:srgbClr val="FFFF00"/>
                </a:solidFill>
                <a:effectLst/>
              </a:rPr>
              <a:t>Emotional</a:t>
            </a:r>
          </a:p>
          <a:p>
            <a:pPr marL="1543050" lvl="1" indent="-455613">
              <a:lnSpc>
                <a:spcPct val="90000"/>
              </a:lnSpc>
              <a:spcBef>
                <a:spcPct val="0"/>
              </a:spcBef>
              <a:buFont typeface="Arial" charset="0"/>
              <a:buChar char="–"/>
              <a:defRPr/>
            </a:pPr>
            <a:r>
              <a:rPr lang="en-US" smtClean="0">
                <a:solidFill>
                  <a:srgbClr val="FFFF00"/>
                </a:solidFill>
                <a:effectLst/>
              </a:rPr>
              <a:t>Spiritual</a:t>
            </a:r>
          </a:p>
          <a:p>
            <a:pPr marL="1543050" lvl="1" indent="-455613">
              <a:lnSpc>
                <a:spcPct val="90000"/>
              </a:lnSpc>
              <a:spcBef>
                <a:spcPct val="0"/>
              </a:spcBef>
              <a:buFont typeface="Arial" charset="0"/>
              <a:buChar char="–"/>
              <a:defRPr/>
            </a:pPr>
            <a:r>
              <a:rPr lang="en-US" smtClean="0">
                <a:solidFill>
                  <a:srgbClr val="FFFF00"/>
                </a:solidFill>
                <a:effectLst/>
              </a:rPr>
              <a:t>interpersonal</a:t>
            </a:r>
          </a:p>
          <a:p>
            <a:pPr marL="347663" indent="-347663">
              <a:lnSpc>
                <a:spcPct val="90000"/>
              </a:lnSpc>
              <a:spcBef>
                <a:spcPct val="0"/>
              </a:spcBef>
              <a:buClr>
                <a:srgbClr val="FF09FF"/>
              </a:buClr>
              <a:defRPr/>
            </a:pPr>
            <a:endParaRPr lang="en-US" sz="5400" i="1" smtClean="0">
              <a:solidFill>
                <a:srgbClr val="FFFF00"/>
              </a:solidFill>
              <a:effectLst/>
            </a:endParaRPr>
          </a:p>
          <a:p>
            <a:pPr marL="347663" indent="-347663">
              <a:lnSpc>
                <a:spcPct val="90000"/>
              </a:lnSpc>
              <a:spcBef>
                <a:spcPct val="0"/>
              </a:spcBef>
              <a:buFont typeface="Wingdings" pitchFamily="2" charset="2"/>
              <a:buChar char="§"/>
              <a:defRPr/>
            </a:pPr>
            <a:r>
              <a:rPr lang="en-US" i="1" smtClean="0">
                <a:effectLst/>
              </a:rPr>
              <a:t>A challenging environment</a:t>
            </a:r>
            <a:endParaRPr lang="en-US" i="1" smtClean="0"/>
          </a:p>
        </p:txBody>
      </p:sp>
      <p:pic>
        <p:nvPicPr>
          <p:cNvPr id="30724" name="Picture 13" descr="WE ARE REACHING OU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124200"/>
            <a:ext cx="3810000" cy="2428875"/>
          </a:xfrm>
          <a:prstGeom prst="rect">
            <a:avLst/>
          </a:prstGeom>
          <a:noFill/>
          <a:ln w="9525">
            <a:solidFill>
              <a:srgbClr val="0049CC"/>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76163">
                                            <p:txEl>
                                              <p:pRg st="0" end="0"/>
                                            </p:txEl>
                                          </p:spTgt>
                                        </p:tgtEl>
                                        <p:attrNameLst>
                                          <p:attrName>style.visibility</p:attrName>
                                        </p:attrNameLst>
                                      </p:cBhvr>
                                      <p:to>
                                        <p:strVal val="visible"/>
                                      </p:to>
                                    </p:set>
                                    <p:anim calcmode="lin" valueType="num">
                                      <p:cBhvr>
                                        <p:cTn id="7" dur="500" fill="hold"/>
                                        <p:tgtEl>
                                          <p:spTgt spid="476163">
                                            <p:txEl>
                                              <p:pRg st="0" end="0"/>
                                            </p:txEl>
                                          </p:spTgt>
                                        </p:tgtEl>
                                        <p:attrNameLst>
                                          <p:attrName>ppt_w</p:attrName>
                                        </p:attrNameLst>
                                      </p:cBhvr>
                                      <p:tavLst>
                                        <p:tav tm="0">
                                          <p:val>
                                            <p:strVal val="#ppt_w+.3"/>
                                          </p:val>
                                        </p:tav>
                                        <p:tav tm="100000">
                                          <p:val>
                                            <p:strVal val="#ppt_w"/>
                                          </p:val>
                                        </p:tav>
                                      </p:tavLst>
                                    </p:anim>
                                    <p:anim calcmode="lin" valueType="num">
                                      <p:cBhvr>
                                        <p:cTn id="8" dur="500" fill="hold"/>
                                        <p:tgtEl>
                                          <p:spTgt spid="47616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476163">
                                            <p:txEl>
                                              <p:pRg st="0" end="0"/>
                                            </p:txEl>
                                          </p:spTgt>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76163">
                                            <p:txEl>
                                              <p:pRg st="2" end="2"/>
                                            </p:txEl>
                                          </p:spTgt>
                                        </p:tgtEl>
                                        <p:attrNameLst>
                                          <p:attrName>style.visibility</p:attrName>
                                        </p:attrNameLst>
                                      </p:cBhvr>
                                      <p:to>
                                        <p:strVal val="visible"/>
                                      </p:to>
                                    </p:set>
                                    <p:anim calcmode="lin" valueType="num">
                                      <p:cBhvr>
                                        <p:cTn id="12" dur="500" fill="hold"/>
                                        <p:tgtEl>
                                          <p:spTgt spid="476163">
                                            <p:txEl>
                                              <p:pRg st="2" end="2"/>
                                            </p:txEl>
                                          </p:spTgt>
                                        </p:tgtEl>
                                        <p:attrNameLst>
                                          <p:attrName>ppt_w</p:attrName>
                                        </p:attrNameLst>
                                      </p:cBhvr>
                                      <p:tavLst>
                                        <p:tav tm="0">
                                          <p:val>
                                            <p:strVal val="#ppt_w+.3"/>
                                          </p:val>
                                        </p:tav>
                                        <p:tav tm="100000">
                                          <p:val>
                                            <p:strVal val="#ppt_w"/>
                                          </p:val>
                                        </p:tav>
                                      </p:tavLst>
                                    </p:anim>
                                    <p:anim calcmode="lin" valueType="num">
                                      <p:cBhvr>
                                        <p:cTn id="13" dur="500" fill="hold"/>
                                        <p:tgtEl>
                                          <p:spTgt spid="476163">
                                            <p:txEl>
                                              <p:pRg st="2" end="2"/>
                                            </p:txEl>
                                          </p:spTgt>
                                        </p:tgtEl>
                                        <p:attrNameLst>
                                          <p:attrName>ppt_h</p:attrName>
                                        </p:attrNameLst>
                                      </p:cBhvr>
                                      <p:tavLst>
                                        <p:tav tm="0">
                                          <p:val>
                                            <p:strVal val="#ppt_h"/>
                                          </p:val>
                                        </p:tav>
                                        <p:tav tm="100000">
                                          <p:val>
                                            <p:strVal val="#ppt_h"/>
                                          </p:val>
                                        </p:tav>
                                      </p:tavLst>
                                    </p:anim>
                                    <p:animEffect transition="in" filter="fade">
                                      <p:cBhvr>
                                        <p:cTn id="14" dur="500"/>
                                        <p:tgtEl>
                                          <p:spTgt spid="476163">
                                            <p:txEl>
                                              <p:pRg st="2" end="2"/>
                                            </p:txEl>
                                          </p:spTgt>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76163">
                                            <p:txEl>
                                              <p:pRg st="3" end="3"/>
                                            </p:txEl>
                                          </p:spTgt>
                                        </p:tgtEl>
                                        <p:attrNameLst>
                                          <p:attrName>style.visibility</p:attrName>
                                        </p:attrNameLst>
                                      </p:cBhvr>
                                      <p:to>
                                        <p:strVal val="visible"/>
                                      </p:to>
                                    </p:set>
                                    <p:anim calcmode="lin" valueType="num">
                                      <p:cBhvr>
                                        <p:cTn id="17" dur="500" fill="hold"/>
                                        <p:tgtEl>
                                          <p:spTgt spid="476163">
                                            <p:txEl>
                                              <p:pRg st="3" end="3"/>
                                            </p:txEl>
                                          </p:spTgt>
                                        </p:tgtEl>
                                        <p:attrNameLst>
                                          <p:attrName>ppt_w</p:attrName>
                                        </p:attrNameLst>
                                      </p:cBhvr>
                                      <p:tavLst>
                                        <p:tav tm="0">
                                          <p:val>
                                            <p:strVal val="#ppt_w+.3"/>
                                          </p:val>
                                        </p:tav>
                                        <p:tav tm="100000">
                                          <p:val>
                                            <p:strVal val="#ppt_w"/>
                                          </p:val>
                                        </p:tav>
                                      </p:tavLst>
                                    </p:anim>
                                    <p:anim calcmode="lin" valueType="num">
                                      <p:cBhvr>
                                        <p:cTn id="18" dur="500" fill="hold"/>
                                        <p:tgtEl>
                                          <p:spTgt spid="476163">
                                            <p:txEl>
                                              <p:pRg st="3" end="3"/>
                                            </p:txEl>
                                          </p:spTgt>
                                        </p:tgtEl>
                                        <p:attrNameLst>
                                          <p:attrName>ppt_h</p:attrName>
                                        </p:attrNameLst>
                                      </p:cBhvr>
                                      <p:tavLst>
                                        <p:tav tm="0">
                                          <p:val>
                                            <p:strVal val="#ppt_h"/>
                                          </p:val>
                                        </p:tav>
                                        <p:tav tm="100000">
                                          <p:val>
                                            <p:strVal val="#ppt_h"/>
                                          </p:val>
                                        </p:tav>
                                      </p:tavLst>
                                    </p:anim>
                                    <p:animEffect transition="in" filter="fade">
                                      <p:cBhvr>
                                        <p:cTn id="19" dur="500"/>
                                        <p:tgtEl>
                                          <p:spTgt spid="476163">
                                            <p:txEl>
                                              <p:pRg st="3" end="3"/>
                                            </p:txEl>
                                          </p:spTgt>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476163">
                                            <p:txEl>
                                              <p:pRg st="4" end="4"/>
                                            </p:txEl>
                                          </p:spTgt>
                                        </p:tgtEl>
                                        <p:attrNameLst>
                                          <p:attrName>style.visibility</p:attrName>
                                        </p:attrNameLst>
                                      </p:cBhvr>
                                      <p:to>
                                        <p:strVal val="visible"/>
                                      </p:to>
                                    </p:set>
                                    <p:anim calcmode="lin" valueType="num">
                                      <p:cBhvr>
                                        <p:cTn id="22" dur="500" fill="hold"/>
                                        <p:tgtEl>
                                          <p:spTgt spid="476163">
                                            <p:txEl>
                                              <p:pRg st="4" end="4"/>
                                            </p:txEl>
                                          </p:spTgt>
                                        </p:tgtEl>
                                        <p:attrNameLst>
                                          <p:attrName>ppt_w</p:attrName>
                                        </p:attrNameLst>
                                      </p:cBhvr>
                                      <p:tavLst>
                                        <p:tav tm="0">
                                          <p:val>
                                            <p:strVal val="#ppt_w+.3"/>
                                          </p:val>
                                        </p:tav>
                                        <p:tav tm="100000">
                                          <p:val>
                                            <p:strVal val="#ppt_w"/>
                                          </p:val>
                                        </p:tav>
                                      </p:tavLst>
                                    </p:anim>
                                    <p:anim calcmode="lin" valueType="num">
                                      <p:cBhvr>
                                        <p:cTn id="23" dur="500" fill="hold"/>
                                        <p:tgtEl>
                                          <p:spTgt spid="476163">
                                            <p:txEl>
                                              <p:pRg st="4" end="4"/>
                                            </p:txEl>
                                          </p:spTgt>
                                        </p:tgtEl>
                                        <p:attrNameLst>
                                          <p:attrName>ppt_h</p:attrName>
                                        </p:attrNameLst>
                                      </p:cBhvr>
                                      <p:tavLst>
                                        <p:tav tm="0">
                                          <p:val>
                                            <p:strVal val="#ppt_h"/>
                                          </p:val>
                                        </p:tav>
                                        <p:tav tm="100000">
                                          <p:val>
                                            <p:strVal val="#ppt_h"/>
                                          </p:val>
                                        </p:tav>
                                      </p:tavLst>
                                    </p:anim>
                                    <p:animEffect transition="in" filter="fade">
                                      <p:cBhvr>
                                        <p:cTn id="24" dur="500"/>
                                        <p:tgtEl>
                                          <p:spTgt spid="476163">
                                            <p:txEl>
                                              <p:pRg st="4" end="4"/>
                                            </p:txEl>
                                          </p:spTgt>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476163">
                                            <p:txEl>
                                              <p:pRg st="5" end="5"/>
                                            </p:txEl>
                                          </p:spTgt>
                                        </p:tgtEl>
                                        <p:attrNameLst>
                                          <p:attrName>style.visibility</p:attrName>
                                        </p:attrNameLst>
                                      </p:cBhvr>
                                      <p:to>
                                        <p:strVal val="visible"/>
                                      </p:to>
                                    </p:set>
                                    <p:anim calcmode="lin" valueType="num">
                                      <p:cBhvr>
                                        <p:cTn id="27" dur="500" fill="hold"/>
                                        <p:tgtEl>
                                          <p:spTgt spid="476163">
                                            <p:txEl>
                                              <p:pRg st="5" end="5"/>
                                            </p:txEl>
                                          </p:spTgt>
                                        </p:tgtEl>
                                        <p:attrNameLst>
                                          <p:attrName>ppt_w</p:attrName>
                                        </p:attrNameLst>
                                      </p:cBhvr>
                                      <p:tavLst>
                                        <p:tav tm="0">
                                          <p:val>
                                            <p:strVal val="#ppt_w+.3"/>
                                          </p:val>
                                        </p:tav>
                                        <p:tav tm="100000">
                                          <p:val>
                                            <p:strVal val="#ppt_w"/>
                                          </p:val>
                                        </p:tav>
                                      </p:tavLst>
                                    </p:anim>
                                    <p:anim calcmode="lin" valueType="num">
                                      <p:cBhvr>
                                        <p:cTn id="28" dur="500" fill="hold"/>
                                        <p:tgtEl>
                                          <p:spTgt spid="476163">
                                            <p:txEl>
                                              <p:pRg st="5" end="5"/>
                                            </p:txEl>
                                          </p:spTgt>
                                        </p:tgtEl>
                                        <p:attrNameLst>
                                          <p:attrName>ppt_h</p:attrName>
                                        </p:attrNameLst>
                                      </p:cBhvr>
                                      <p:tavLst>
                                        <p:tav tm="0">
                                          <p:val>
                                            <p:strVal val="#ppt_h"/>
                                          </p:val>
                                        </p:tav>
                                        <p:tav tm="100000">
                                          <p:val>
                                            <p:strVal val="#ppt_h"/>
                                          </p:val>
                                        </p:tav>
                                      </p:tavLst>
                                    </p:anim>
                                    <p:animEffect transition="in" filter="fade">
                                      <p:cBhvr>
                                        <p:cTn id="29" dur="500"/>
                                        <p:tgtEl>
                                          <p:spTgt spid="476163">
                                            <p:txEl>
                                              <p:pRg st="5" end="5"/>
                                            </p:txEl>
                                          </p:spTgt>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476163">
                                            <p:txEl>
                                              <p:pRg st="6" end="6"/>
                                            </p:txEl>
                                          </p:spTgt>
                                        </p:tgtEl>
                                        <p:attrNameLst>
                                          <p:attrName>style.visibility</p:attrName>
                                        </p:attrNameLst>
                                      </p:cBhvr>
                                      <p:to>
                                        <p:strVal val="visible"/>
                                      </p:to>
                                    </p:set>
                                    <p:anim calcmode="lin" valueType="num">
                                      <p:cBhvr>
                                        <p:cTn id="32" dur="500" fill="hold"/>
                                        <p:tgtEl>
                                          <p:spTgt spid="476163">
                                            <p:txEl>
                                              <p:pRg st="6" end="6"/>
                                            </p:txEl>
                                          </p:spTgt>
                                        </p:tgtEl>
                                        <p:attrNameLst>
                                          <p:attrName>ppt_w</p:attrName>
                                        </p:attrNameLst>
                                      </p:cBhvr>
                                      <p:tavLst>
                                        <p:tav tm="0">
                                          <p:val>
                                            <p:strVal val="#ppt_w+.3"/>
                                          </p:val>
                                        </p:tav>
                                        <p:tav tm="100000">
                                          <p:val>
                                            <p:strVal val="#ppt_w"/>
                                          </p:val>
                                        </p:tav>
                                      </p:tavLst>
                                    </p:anim>
                                    <p:anim calcmode="lin" valueType="num">
                                      <p:cBhvr>
                                        <p:cTn id="33" dur="500" fill="hold"/>
                                        <p:tgtEl>
                                          <p:spTgt spid="476163">
                                            <p:txEl>
                                              <p:pRg st="6" end="6"/>
                                            </p:txEl>
                                          </p:spTgt>
                                        </p:tgtEl>
                                        <p:attrNameLst>
                                          <p:attrName>ppt_h</p:attrName>
                                        </p:attrNameLst>
                                      </p:cBhvr>
                                      <p:tavLst>
                                        <p:tav tm="0">
                                          <p:val>
                                            <p:strVal val="#ppt_h"/>
                                          </p:val>
                                        </p:tav>
                                        <p:tav tm="100000">
                                          <p:val>
                                            <p:strVal val="#ppt_h"/>
                                          </p:val>
                                        </p:tav>
                                      </p:tavLst>
                                    </p:anim>
                                    <p:animEffect transition="in" filter="fade">
                                      <p:cBhvr>
                                        <p:cTn id="34" dur="500"/>
                                        <p:tgtEl>
                                          <p:spTgt spid="476163">
                                            <p:txEl>
                                              <p:pRg st="6" end="6"/>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0" presetClass="entr" presetSubtype="0" decel="100000" fill="hold" grpId="0" nodeType="clickEffect">
                                  <p:stCondLst>
                                    <p:cond delay="0"/>
                                  </p:stCondLst>
                                  <p:childTnLst>
                                    <p:set>
                                      <p:cBhvr>
                                        <p:cTn id="38" dur="1" fill="hold">
                                          <p:stCondLst>
                                            <p:cond delay="0"/>
                                          </p:stCondLst>
                                        </p:cTn>
                                        <p:tgtEl>
                                          <p:spTgt spid="476163">
                                            <p:txEl>
                                              <p:pRg st="8" end="8"/>
                                            </p:txEl>
                                          </p:spTgt>
                                        </p:tgtEl>
                                        <p:attrNameLst>
                                          <p:attrName>style.visibility</p:attrName>
                                        </p:attrNameLst>
                                      </p:cBhvr>
                                      <p:to>
                                        <p:strVal val="visible"/>
                                      </p:to>
                                    </p:set>
                                    <p:anim calcmode="lin" valueType="num">
                                      <p:cBhvr>
                                        <p:cTn id="39" dur="500" fill="hold"/>
                                        <p:tgtEl>
                                          <p:spTgt spid="476163">
                                            <p:txEl>
                                              <p:pRg st="8" end="8"/>
                                            </p:txEl>
                                          </p:spTgt>
                                        </p:tgtEl>
                                        <p:attrNameLst>
                                          <p:attrName>ppt_w</p:attrName>
                                        </p:attrNameLst>
                                      </p:cBhvr>
                                      <p:tavLst>
                                        <p:tav tm="0">
                                          <p:val>
                                            <p:strVal val="#ppt_w+.3"/>
                                          </p:val>
                                        </p:tav>
                                        <p:tav tm="100000">
                                          <p:val>
                                            <p:strVal val="#ppt_w"/>
                                          </p:val>
                                        </p:tav>
                                      </p:tavLst>
                                    </p:anim>
                                    <p:anim calcmode="lin" valueType="num">
                                      <p:cBhvr>
                                        <p:cTn id="40" dur="500" fill="hold"/>
                                        <p:tgtEl>
                                          <p:spTgt spid="476163">
                                            <p:txEl>
                                              <p:pRg st="8" end="8"/>
                                            </p:txEl>
                                          </p:spTgt>
                                        </p:tgtEl>
                                        <p:attrNameLst>
                                          <p:attrName>ppt_h</p:attrName>
                                        </p:attrNameLst>
                                      </p:cBhvr>
                                      <p:tavLst>
                                        <p:tav tm="0">
                                          <p:val>
                                            <p:strVal val="#ppt_h"/>
                                          </p:val>
                                        </p:tav>
                                        <p:tav tm="100000">
                                          <p:val>
                                            <p:strVal val="#ppt_h"/>
                                          </p:val>
                                        </p:tav>
                                      </p:tavLst>
                                    </p:anim>
                                    <p:animEffect transition="in" filter="fade">
                                      <p:cBhvr>
                                        <p:cTn id="41" dur="500"/>
                                        <p:tgtEl>
                                          <p:spTgt spid="47616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16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body" sz="half" idx="1"/>
          </p:nvPr>
        </p:nvSpPr>
        <p:spPr>
          <a:xfrm>
            <a:off x="2819400" y="1676400"/>
            <a:ext cx="6019800" cy="2286000"/>
          </a:xfrm>
          <a:extLst>
            <a:ext uri="{91240B29-F687-4F45-9708-019B960494DF}">
              <a14:hiddenLine xmlns:a14="http://schemas.microsoft.com/office/drawing/2010/main" w="57150" cmpd="sng">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1775" indent="-231775">
              <a:lnSpc>
                <a:spcPct val="90000"/>
              </a:lnSpc>
              <a:buFont typeface="Wingdings" pitchFamily="2" charset="2"/>
              <a:buChar char="§"/>
              <a:defRPr/>
            </a:pPr>
            <a:r>
              <a:rPr lang="en-US" smtClean="0"/>
              <a:t>“catholic” –</a:t>
            </a:r>
            <a:r>
              <a:rPr lang="en-US" i="1" smtClean="0"/>
              <a:t>  </a:t>
            </a:r>
            <a:r>
              <a:rPr lang="en-US" smtClean="0"/>
              <a:t>focus on </a:t>
            </a:r>
            <a:r>
              <a:rPr lang="en-US" i="1" smtClean="0"/>
              <a:t>inclusion</a:t>
            </a:r>
            <a:endParaRPr lang="en-US" smtClean="0"/>
          </a:p>
          <a:p>
            <a:pPr marL="231775" indent="-231775">
              <a:lnSpc>
                <a:spcPct val="90000"/>
              </a:lnSpc>
              <a:buFont typeface="Wingdings" pitchFamily="2" charset="2"/>
              <a:buChar char="§"/>
              <a:defRPr/>
            </a:pPr>
            <a:r>
              <a:rPr lang="en-US" smtClean="0"/>
              <a:t>Everyone Finds a Place</a:t>
            </a:r>
          </a:p>
          <a:p>
            <a:pPr marL="231775" indent="-231775">
              <a:lnSpc>
                <a:spcPct val="90000"/>
              </a:lnSpc>
              <a:buFont typeface="Wingdings" pitchFamily="2" charset="2"/>
              <a:buChar char="§"/>
              <a:defRPr/>
            </a:pPr>
            <a:r>
              <a:rPr lang="en-US" smtClean="0"/>
              <a:t>Hospitality for All</a:t>
            </a:r>
          </a:p>
          <a:p>
            <a:pPr marL="231775" indent="-231775">
              <a:lnSpc>
                <a:spcPct val="90000"/>
              </a:lnSpc>
              <a:buFont typeface="Wingdings" pitchFamily="2" charset="2"/>
              <a:buChar char="§"/>
              <a:defRPr/>
            </a:pPr>
            <a:r>
              <a:rPr lang="en-US" smtClean="0"/>
              <a:t>Focus on Quality Relationships</a:t>
            </a:r>
          </a:p>
        </p:txBody>
      </p:sp>
      <p:sp>
        <p:nvSpPr>
          <p:cNvPr id="478212" name="Rectangle 4"/>
          <p:cNvSpPr>
            <a:spLocks noGrp="1" noChangeArrowheads="1"/>
          </p:cNvSpPr>
          <p:nvPr>
            <p:ph type="title"/>
          </p:nvPr>
        </p:nvSpPr>
        <p:spPr>
          <a:xfrm>
            <a:off x="1752600" y="304800"/>
            <a:ext cx="7391400" cy="1143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pPr marL="762000" indent="-762000">
              <a:buFontTx/>
              <a:buAutoNum type="arabicPeriod" startAt="5"/>
              <a:defRPr/>
            </a:pPr>
            <a:r>
              <a:rPr lang="en-US" smtClean="0"/>
              <a:t>Inclusive Community</a:t>
            </a:r>
          </a:p>
        </p:txBody>
      </p:sp>
      <p:pic>
        <p:nvPicPr>
          <p:cNvPr id="31748" name="Picture 7" descr="la sal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86200"/>
            <a:ext cx="6153150" cy="2711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78210">
                                            <p:txEl>
                                              <p:pRg st="0" end="0"/>
                                            </p:txEl>
                                          </p:spTgt>
                                        </p:tgtEl>
                                        <p:attrNameLst>
                                          <p:attrName>style.visibility</p:attrName>
                                        </p:attrNameLst>
                                      </p:cBhvr>
                                      <p:to>
                                        <p:strVal val="visible"/>
                                      </p:to>
                                    </p:set>
                                    <p:anim calcmode="lin" valueType="num">
                                      <p:cBhvr>
                                        <p:cTn id="7" dur="500" fill="hold"/>
                                        <p:tgtEl>
                                          <p:spTgt spid="478210">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478210">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478210">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478210">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478210">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478210">
                                            <p:txEl>
                                              <p:pRg st="1" end="1"/>
                                            </p:txEl>
                                          </p:spTgt>
                                        </p:tgtEl>
                                        <p:attrNameLst>
                                          <p:attrName>style.visibility</p:attrName>
                                        </p:attrNameLst>
                                      </p:cBhvr>
                                      <p:to>
                                        <p:strVal val="visible"/>
                                      </p:to>
                                    </p:set>
                                    <p:anim calcmode="lin" valueType="num">
                                      <p:cBhvr>
                                        <p:cTn id="16" dur="500" fill="hold"/>
                                        <p:tgtEl>
                                          <p:spTgt spid="478210">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478210">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478210">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478210">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478210">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478210">
                                            <p:txEl>
                                              <p:pRg st="2" end="2"/>
                                            </p:txEl>
                                          </p:spTgt>
                                        </p:tgtEl>
                                        <p:attrNameLst>
                                          <p:attrName>style.visibility</p:attrName>
                                        </p:attrNameLst>
                                      </p:cBhvr>
                                      <p:to>
                                        <p:strVal val="visible"/>
                                      </p:to>
                                    </p:set>
                                    <p:anim calcmode="lin" valueType="num">
                                      <p:cBhvr>
                                        <p:cTn id="25" dur="500" fill="hold"/>
                                        <p:tgtEl>
                                          <p:spTgt spid="478210">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478210">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478210">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478210">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478210">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478210">
                                            <p:txEl>
                                              <p:pRg st="3" end="3"/>
                                            </p:txEl>
                                          </p:spTgt>
                                        </p:tgtEl>
                                        <p:attrNameLst>
                                          <p:attrName>style.visibility</p:attrName>
                                        </p:attrNameLst>
                                      </p:cBhvr>
                                      <p:to>
                                        <p:strVal val="visible"/>
                                      </p:to>
                                    </p:set>
                                    <p:anim calcmode="lin" valueType="num">
                                      <p:cBhvr>
                                        <p:cTn id="34" dur="500" fill="hold"/>
                                        <p:tgtEl>
                                          <p:spTgt spid="478210">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478210">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478210">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478210">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4782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0"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1600200" y="342900"/>
            <a:ext cx="7620000" cy="1143000"/>
          </a:xfrm>
        </p:spPr>
        <p:txBody>
          <a:bodyPr/>
          <a:lstStyle/>
          <a:p>
            <a:pPr>
              <a:defRPr/>
            </a:pPr>
            <a:r>
              <a:rPr lang="en-US" smtClean="0"/>
              <a:t>Essential Characteristics</a:t>
            </a:r>
          </a:p>
        </p:txBody>
      </p:sp>
      <p:sp>
        <p:nvSpPr>
          <p:cNvPr id="480259" name="Rectangle 3"/>
          <p:cNvSpPr>
            <a:spLocks noGrp="1" noChangeArrowheads="1"/>
          </p:cNvSpPr>
          <p:nvPr>
            <p:ph type="body" sz="half" idx="1"/>
          </p:nvPr>
        </p:nvSpPr>
        <p:spPr>
          <a:xfrm>
            <a:off x="304800" y="2209800"/>
            <a:ext cx="7924800" cy="4419600"/>
          </a:xfrm>
        </p:spPr>
        <p:txBody>
          <a:bodyPr/>
          <a:lstStyle/>
          <a:p>
            <a:pPr marL="609600" indent="-609600">
              <a:lnSpc>
                <a:spcPct val="110000"/>
              </a:lnSpc>
              <a:buFont typeface="Wingdings" pitchFamily="2" charset="2"/>
              <a:buChar char="§"/>
              <a:defRPr/>
            </a:pPr>
            <a:r>
              <a:rPr lang="en-US" i="1" smtClean="0"/>
              <a:t>Remembering the Presence of God</a:t>
            </a:r>
          </a:p>
          <a:p>
            <a:pPr marL="609600" indent="-609600">
              <a:lnSpc>
                <a:spcPct val="110000"/>
              </a:lnSpc>
              <a:buFont typeface="Wingdings" pitchFamily="2" charset="2"/>
              <a:buChar char="§"/>
              <a:defRPr/>
            </a:pPr>
            <a:r>
              <a:rPr lang="en-US" i="1" smtClean="0"/>
              <a:t>Special Concern for Those in Poverty and a Commitment to Social Justice</a:t>
            </a:r>
          </a:p>
          <a:p>
            <a:pPr marL="609600" indent="-609600">
              <a:lnSpc>
                <a:spcPct val="110000"/>
              </a:lnSpc>
              <a:buFont typeface="Wingdings" pitchFamily="2" charset="2"/>
              <a:buChar char="§"/>
              <a:defRPr/>
            </a:pPr>
            <a:r>
              <a:rPr lang="en-US" i="1" smtClean="0"/>
              <a:t>Respect for All Persons</a:t>
            </a:r>
          </a:p>
          <a:p>
            <a:pPr marL="609600" indent="-609600">
              <a:lnSpc>
                <a:spcPct val="110000"/>
              </a:lnSpc>
              <a:buFont typeface="Wingdings" pitchFamily="2" charset="2"/>
              <a:buChar char="§"/>
              <a:defRPr/>
            </a:pPr>
            <a:r>
              <a:rPr lang="en-US" i="1" smtClean="0"/>
              <a:t>Quality Education</a:t>
            </a:r>
          </a:p>
          <a:p>
            <a:pPr marL="609600" indent="-609600">
              <a:lnSpc>
                <a:spcPct val="110000"/>
              </a:lnSpc>
              <a:buFont typeface="Wingdings" pitchFamily="2" charset="2"/>
              <a:buChar char="§"/>
              <a:defRPr/>
            </a:pPr>
            <a:r>
              <a:rPr lang="en-US" i="1" smtClean="0"/>
              <a:t>Inclusive Community</a:t>
            </a:r>
          </a:p>
        </p:txBody>
      </p:sp>
      <p:pic>
        <p:nvPicPr>
          <p:cNvPr id="32772" name="Picture 7" descr="First%20Day%20of%20School%20Pic%20for%20Homep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4095750"/>
            <a:ext cx="3810000" cy="2609850"/>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p:txBody>
          <a:bodyPr/>
          <a:lstStyle/>
          <a:p>
            <a:pPr>
              <a:defRPr/>
            </a:pPr>
            <a:r>
              <a:rPr lang="en-US" smtClean="0"/>
              <a:t>Agenda</a:t>
            </a:r>
          </a:p>
        </p:txBody>
      </p:sp>
      <p:sp>
        <p:nvSpPr>
          <p:cNvPr id="518147" name="Rectangle 3"/>
          <p:cNvSpPr>
            <a:spLocks noGrp="1" noChangeArrowheads="1"/>
          </p:cNvSpPr>
          <p:nvPr>
            <p:ph type="body" idx="1"/>
          </p:nvPr>
        </p:nvSpPr>
        <p:spPr>
          <a:xfrm>
            <a:off x="457200" y="1752600"/>
            <a:ext cx="8458200" cy="3657600"/>
          </a:xfrm>
        </p:spPr>
        <p:txBody>
          <a:bodyPr/>
          <a:lstStyle/>
          <a:p>
            <a:pPr>
              <a:lnSpc>
                <a:spcPct val="125000"/>
              </a:lnSpc>
              <a:buFont typeface="Wingdings" pitchFamily="2" charset="2"/>
              <a:buChar char="§"/>
              <a:defRPr/>
            </a:pPr>
            <a:r>
              <a:rPr lang="en-US" smtClean="0"/>
              <a:t>Common Terms</a:t>
            </a:r>
          </a:p>
          <a:p>
            <a:pPr>
              <a:lnSpc>
                <a:spcPct val="125000"/>
              </a:lnSpc>
              <a:buFont typeface="Wingdings" pitchFamily="2" charset="2"/>
              <a:buChar char="§"/>
              <a:defRPr/>
            </a:pPr>
            <a:r>
              <a:rPr lang="en-US" smtClean="0"/>
              <a:t>Our Mission</a:t>
            </a:r>
          </a:p>
          <a:p>
            <a:pPr>
              <a:lnSpc>
                <a:spcPct val="125000"/>
              </a:lnSpc>
              <a:buFont typeface="Wingdings" pitchFamily="2" charset="2"/>
              <a:buChar char="§"/>
              <a:defRPr/>
            </a:pPr>
            <a:r>
              <a:rPr lang="en-US" smtClean="0"/>
              <a:t>Our Founder</a:t>
            </a:r>
          </a:p>
          <a:p>
            <a:pPr>
              <a:lnSpc>
                <a:spcPct val="125000"/>
              </a:lnSpc>
              <a:buFont typeface="Wingdings" pitchFamily="2" charset="2"/>
              <a:buChar char="§"/>
              <a:defRPr/>
            </a:pPr>
            <a:r>
              <a:rPr lang="en-US" smtClean="0"/>
              <a:t>Essential Characteristics of Lasallian Ministries</a:t>
            </a:r>
          </a:p>
        </p:txBody>
      </p:sp>
      <p:pic>
        <p:nvPicPr>
          <p:cNvPr id="6148" name="Picture 5" descr="Lasallian Youth Minis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648200"/>
            <a:ext cx="7681913" cy="2008188"/>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2286000" y="476250"/>
            <a:ext cx="6172200" cy="1276350"/>
          </a:xfrm>
        </p:spPr>
        <p:txBody>
          <a:bodyPr/>
          <a:lstStyle/>
          <a:p>
            <a:pPr algn="l">
              <a:defRPr/>
            </a:pPr>
            <a:r>
              <a:rPr lang="en-US" altLang="en-US" smtClean="0"/>
              <a:t>Video Overview</a:t>
            </a:r>
          </a:p>
        </p:txBody>
      </p:sp>
      <p:sp>
        <p:nvSpPr>
          <p:cNvPr id="482307" name="Rectangle 3"/>
          <p:cNvSpPr>
            <a:spLocks noGrp="1" noChangeArrowheads="1"/>
          </p:cNvSpPr>
          <p:nvPr>
            <p:ph type="body" idx="1"/>
          </p:nvPr>
        </p:nvSpPr>
        <p:spPr>
          <a:xfrm>
            <a:off x="762000" y="2667000"/>
            <a:ext cx="7772400" cy="3810000"/>
          </a:xfrm>
        </p:spPr>
        <p:txBody>
          <a:bodyPr/>
          <a:lstStyle/>
          <a:p>
            <a:pPr>
              <a:buFont typeface="Wingdings" pitchFamily="2" charset="2"/>
              <a:buChar char="§"/>
              <a:defRPr/>
            </a:pPr>
            <a:r>
              <a:rPr lang="en-US" altLang="en-US" i="1" smtClean="0"/>
              <a:t>The Experience</a:t>
            </a:r>
          </a:p>
          <a:p>
            <a:pPr lvl="1">
              <a:defRPr/>
            </a:pPr>
            <a:r>
              <a:rPr lang="en-US" altLang="en-US" smtClean="0"/>
              <a:t>Reflections of students and graduates (some of whom are now educators) on their experience of Lasallian education</a:t>
            </a:r>
          </a:p>
          <a:p>
            <a:pPr lvl="1">
              <a:defRPr/>
            </a:pPr>
            <a:endParaRPr lang="en-US" altLang="en-US" smtClean="0"/>
          </a:p>
          <a:p>
            <a:pPr>
              <a:buFont typeface="Wingdings" pitchFamily="2" charset="2"/>
              <a:buChar char="§"/>
              <a:defRPr/>
            </a:pPr>
            <a:r>
              <a:rPr lang="en-US" altLang="en-US" smtClean="0"/>
              <a:t>Watch and listen . . . </a:t>
            </a:r>
            <a:r>
              <a:rPr lang="en-US" altLang="en-US" smtClean="0">
                <a:solidFill>
                  <a:srgbClr val="FFFF00"/>
                </a:solidFill>
              </a:rPr>
              <a:t>what is a Lasallian school?</a:t>
            </a:r>
          </a:p>
        </p:txBody>
      </p:sp>
      <p:pic>
        <p:nvPicPr>
          <p:cNvPr id="33796" name="Picture 4" descr="ve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0963" y="304800"/>
            <a:ext cx="2255837" cy="2819400"/>
          </a:xfrm>
          <a:prstGeom prst="rect">
            <a:avLst/>
          </a:prstGeom>
          <a:noFill/>
          <a:ln w="9525">
            <a:solidFill>
              <a:srgbClr val="00006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2307">
                                            <p:txEl>
                                              <p:pRg st="3" end="3"/>
                                            </p:txEl>
                                          </p:spTgt>
                                        </p:tgtEl>
                                        <p:attrNameLst>
                                          <p:attrName>style.visibility</p:attrName>
                                        </p:attrNameLst>
                                      </p:cBhvr>
                                      <p:to>
                                        <p:strVal val="visible"/>
                                      </p:to>
                                    </p:set>
                                    <p:anim calcmode="lin" valueType="num">
                                      <p:cBhvr additive="base">
                                        <p:cTn id="7" dur="500" fill="hold"/>
                                        <p:tgtEl>
                                          <p:spTgt spid="48230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23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a:xfrm>
            <a:off x="1981200" y="228600"/>
            <a:ext cx="7772400" cy="1143000"/>
          </a:xfrm>
        </p:spPr>
        <p:txBody>
          <a:bodyPr/>
          <a:lstStyle/>
          <a:p>
            <a:pPr>
              <a:defRPr/>
            </a:pPr>
            <a:r>
              <a:rPr lang="en-US" smtClean="0"/>
              <a:t>Stop and Reflect</a:t>
            </a:r>
          </a:p>
        </p:txBody>
      </p:sp>
      <p:sp>
        <p:nvSpPr>
          <p:cNvPr id="571395" name="Rectangle 3"/>
          <p:cNvSpPr>
            <a:spLocks noGrp="1" noChangeArrowheads="1"/>
          </p:cNvSpPr>
          <p:nvPr>
            <p:ph type="body" sz="half" idx="1"/>
          </p:nvPr>
        </p:nvSpPr>
        <p:spPr>
          <a:xfrm>
            <a:off x="228600" y="1981200"/>
            <a:ext cx="7772400" cy="5105400"/>
          </a:xfrm>
        </p:spPr>
        <p:txBody>
          <a:bodyPr/>
          <a:lstStyle/>
          <a:p>
            <a:pPr>
              <a:buFont typeface="Wingdings" pitchFamily="2" charset="2"/>
              <a:buChar char="§"/>
              <a:defRPr/>
            </a:pPr>
            <a:endParaRPr lang="en-US" altLang="en-US" sz="1200" smtClean="0"/>
          </a:p>
          <a:p>
            <a:pPr>
              <a:buFont typeface="Wingdings" pitchFamily="2" charset="2"/>
              <a:buChar char="§"/>
              <a:defRPr/>
            </a:pPr>
            <a:r>
              <a:rPr lang="en-US" altLang="en-US" smtClean="0"/>
              <a:t>I learned…</a:t>
            </a:r>
          </a:p>
          <a:p>
            <a:pPr>
              <a:buFont typeface="Wingdings" pitchFamily="2" charset="2"/>
              <a:buChar char="§"/>
              <a:defRPr/>
            </a:pPr>
            <a:endParaRPr lang="en-US" altLang="en-US" sz="800" smtClean="0"/>
          </a:p>
          <a:p>
            <a:pPr>
              <a:buFont typeface="Wingdings" pitchFamily="2" charset="2"/>
              <a:buChar char="§"/>
              <a:defRPr/>
            </a:pPr>
            <a:r>
              <a:rPr lang="en-US" altLang="en-US" smtClean="0"/>
              <a:t>I was surprised…</a:t>
            </a:r>
          </a:p>
          <a:p>
            <a:pPr>
              <a:buFont typeface="Wingdings" pitchFamily="2" charset="2"/>
              <a:buChar char="§"/>
              <a:defRPr/>
            </a:pPr>
            <a:endParaRPr lang="en-US" altLang="en-US" sz="800" smtClean="0"/>
          </a:p>
          <a:p>
            <a:pPr>
              <a:buFont typeface="Wingdings" pitchFamily="2" charset="2"/>
              <a:buChar char="§"/>
              <a:defRPr/>
            </a:pPr>
            <a:r>
              <a:rPr lang="en-US" altLang="en-US" smtClean="0"/>
              <a:t>I rediscovered…</a:t>
            </a:r>
          </a:p>
          <a:p>
            <a:pPr>
              <a:buFont typeface="Wingdings" pitchFamily="2" charset="2"/>
              <a:buChar char="§"/>
              <a:defRPr/>
            </a:pPr>
            <a:endParaRPr lang="en-US" altLang="en-US" sz="800" smtClean="0"/>
          </a:p>
          <a:p>
            <a:pPr>
              <a:buFont typeface="Wingdings" pitchFamily="2" charset="2"/>
              <a:buChar char="§"/>
              <a:defRPr/>
            </a:pPr>
            <a:r>
              <a:rPr lang="en-US" altLang="en-US" smtClean="0"/>
              <a:t>I’m beginning to wonder…</a:t>
            </a:r>
          </a:p>
          <a:p>
            <a:pPr>
              <a:buFont typeface="Wingdings" pitchFamily="2" charset="2"/>
              <a:buChar char="§"/>
              <a:defRPr/>
            </a:pPr>
            <a:endParaRPr lang="en-US" altLang="en-US" sz="800" smtClean="0"/>
          </a:p>
          <a:p>
            <a:pPr>
              <a:buFont typeface="Wingdings" pitchFamily="2" charset="2"/>
              <a:buChar char="§"/>
              <a:defRPr/>
            </a:pPr>
            <a:r>
              <a:rPr lang="en-US" altLang="en-US" smtClean="0"/>
              <a:t>I’m getting clearer about…</a:t>
            </a:r>
          </a:p>
          <a:p>
            <a:pPr>
              <a:buFont typeface="Wingdings" pitchFamily="2" charset="2"/>
              <a:buChar char="§"/>
              <a:defRPr/>
            </a:pPr>
            <a:endParaRPr lang="en-US" altLang="en-US" sz="800" smtClean="0"/>
          </a:p>
          <a:p>
            <a:pPr>
              <a:buFont typeface="Wingdings" pitchFamily="2" charset="2"/>
              <a:buChar char="§"/>
              <a:defRPr/>
            </a:pPr>
            <a:r>
              <a:rPr lang="en-US" altLang="en-US" smtClean="0"/>
              <a:t>I have a question about…</a:t>
            </a:r>
            <a:endParaRPr lang="en-US" smtClean="0"/>
          </a:p>
        </p:txBody>
      </p:sp>
      <p:pic>
        <p:nvPicPr>
          <p:cNvPr id="34820" name="Picture 4" descr="IMG_58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371600"/>
            <a:ext cx="3486150" cy="4648200"/>
          </a:xfrm>
          <a:prstGeom prst="rect">
            <a:avLst/>
          </a:prstGeom>
          <a:noFill/>
          <a:ln w="9525">
            <a:solidFill>
              <a:srgbClr val="66003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42" name="Rectangle 2"/>
          <p:cNvSpPr>
            <a:spLocks noGrp="1" noChangeArrowheads="1"/>
          </p:cNvSpPr>
          <p:nvPr>
            <p:ph type="title"/>
          </p:nvPr>
        </p:nvSpPr>
        <p:spPr/>
        <p:txBody>
          <a:bodyPr/>
          <a:lstStyle/>
          <a:p>
            <a:pPr>
              <a:defRPr/>
            </a:pPr>
            <a:r>
              <a:rPr lang="en-US" altLang="en-US" smtClean="0"/>
              <a:t>Common Terms</a:t>
            </a:r>
          </a:p>
        </p:txBody>
      </p:sp>
      <p:sp>
        <p:nvSpPr>
          <p:cNvPr id="522243" name="Rectangle 3"/>
          <p:cNvSpPr>
            <a:spLocks noGrp="1" noChangeArrowheads="1"/>
          </p:cNvSpPr>
          <p:nvPr>
            <p:ph type="body" idx="1"/>
          </p:nvPr>
        </p:nvSpPr>
        <p:spPr>
          <a:xfrm>
            <a:off x="869950" y="2701925"/>
            <a:ext cx="7272338" cy="3044825"/>
          </a:xfrm>
        </p:spPr>
        <p:txBody>
          <a:bodyPr/>
          <a:lstStyle/>
          <a:p>
            <a:pPr>
              <a:buFont typeface="Wingdings" pitchFamily="2" charset="2"/>
              <a:buChar char="§"/>
              <a:defRPr/>
            </a:pPr>
            <a:r>
              <a:rPr lang="en-US" altLang="en-US" smtClean="0"/>
              <a:t>St. John Baptist de La Salle</a:t>
            </a:r>
          </a:p>
          <a:p>
            <a:pPr>
              <a:buFont typeface="Wingdings" pitchFamily="2" charset="2"/>
              <a:buChar char="§"/>
              <a:defRPr/>
            </a:pPr>
            <a:r>
              <a:rPr lang="en-US" altLang="en-US" smtClean="0"/>
              <a:t>De La Salle, or La Salle</a:t>
            </a:r>
          </a:p>
          <a:p>
            <a:pPr>
              <a:buFont typeface="Wingdings" pitchFamily="2" charset="2"/>
              <a:buChar char="§"/>
              <a:defRPr/>
            </a:pPr>
            <a:r>
              <a:rPr lang="en-US" altLang="en-US" smtClean="0"/>
              <a:t>Lasallian</a:t>
            </a:r>
          </a:p>
          <a:p>
            <a:pPr>
              <a:buFont typeface="Wingdings" pitchFamily="2" charset="2"/>
              <a:buChar char="§"/>
              <a:defRPr/>
            </a:pPr>
            <a:r>
              <a:rPr lang="en-US" altLang="en-US" smtClean="0"/>
              <a:t>Lasallian Schools</a:t>
            </a:r>
            <a:endParaRPr lang="en-US" altLang="en-US" sz="2000" smtClean="0"/>
          </a:p>
        </p:txBody>
      </p:sp>
      <p:pic>
        <p:nvPicPr>
          <p:cNvPr id="717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191000"/>
            <a:ext cx="3581400" cy="2538413"/>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243">
                                            <p:txEl>
                                              <p:pRg st="0" end="0"/>
                                            </p:txEl>
                                          </p:spTgt>
                                        </p:tgtEl>
                                        <p:attrNameLst>
                                          <p:attrName>style.visibility</p:attrName>
                                        </p:attrNameLst>
                                      </p:cBhvr>
                                      <p:to>
                                        <p:strVal val="visible"/>
                                      </p:to>
                                    </p:set>
                                    <p:animEffect transition="in" filter="wipe(left)">
                                      <p:cBhvr>
                                        <p:cTn id="7" dur="500"/>
                                        <p:tgtEl>
                                          <p:spTgt spid="522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243">
                                            <p:txEl>
                                              <p:pRg st="1" end="1"/>
                                            </p:txEl>
                                          </p:spTgt>
                                        </p:tgtEl>
                                        <p:attrNameLst>
                                          <p:attrName>style.visibility</p:attrName>
                                        </p:attrNameLst>
                                      </p:cBhvr>
                                      <p:to>
                                        <p:strVal val="visible"/>
                                      </p:to>
                                    </p:set>
                                    <p:animEffect transition="in" filter="wipe(left)">
                                      <p:cBhvr>
                                        <p:cTn id="12" dur="500"/>
                                        <p:tgtEl>
                                          <p:spTgt spid="522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2243">
                                            <p:txEl>
                                              <p:pRg st="2" end="2"/>
                                            </p:txEl>
                                          </p:spTgt>
                                        </p:tgtEl>
                                        <p:attrNameLst>
                                          <p:attrName>style.visibility</p:attrName>
                                        </p:attrNameLst>
                                      </p:cBhvr>
                                      <p:to>
                                        <p:strVal val="visible"/>
                                      </p:to>
                                    </p:set>
                                    <p:animEffect transition="in" filter="wipe(left)">
                                      <p:cBhvr>
                                        <p:cTn id="17" dur="500"/>
                                        <p:tgtEl>
                                          <p:spTgt spid="522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243">
                                            <p:txEl>
                                              <p:pRg st="3" end="3"/>
                                            </p:txEl>
                                          </p:spTgt>
                                        </p:tgtEl>
                                        <p:attrNameLst>
                                          <p:attrName>style.visibility</p:attrName>
                                        </p:attrNameLst>
                                      </p:cBhvr>
                                      <p:to>
                                        <p:strVal val="visible"/>
                                      </p:to>
                                    </p:set>
                                    <p:animEffect transition="in" filter="wipe(left)">
                                      <p:cBhvr>
                                        <p:cTn id="22" dur="500"/>
                                        <p:tgtEl>
                                          <p:spTgt spid="522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4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p:txBody>
          <a:bodyPr/>
          <a:lstStyle/>
          <a:p>
            <a:pPr>
              <a:defRPr/>
            </a:pPr>
            <a:r>
              <a:rPr lang="en-US" altLang="en-US" smtClean="0"/>
              <a:t>Common Terms</a:t>
            </a:r>
          </a:p>
        </p:txBody>
      </p:sp>
      <p:sp>
        <p:nvSpPr>
          <p:cNvPr id="524291" name="Rectangle 3"/>
          <p:cNvSpPr>
            <a:spLocks noGrp="1" noChangeArrowheads="1"/>
          </p:cNvSpPr>
          <p:nvPr>
            <p:ph type="body" idx="1"/>
          </p:nvPr>
        </p:nvSpPr>
        <p:spPr>
          <a:xfrm>
            <a:off x="1066800" y="2133600"/>
            <a:ext cx="7696200" cy="4572000"/>
          </a:xfrm>
        </p:spPr>
        <p:txBody>
          <a:bodyPr/>
          <a:lstStyle/>
          <a:p>
            <a:pPr>
              <a:buFont typeface="Wingdings" pitchFamily="2" charset="2"/>
              <a:buChar char="§"/>
              <a:defRPr/>
            </a:pPr>
            <a:r>
              <a:rPr lang="en-US" altLang="en-US" smtClean="0"/>
              <a:t>Fratres Scholarum Christianarum (FSC)</a:t>
            </a:r>
          </a:p>
          <a:p>
            <a:pPr>
              <a:buFont typeface="Wingdings" pitchFamily="2" charset="2"/>
              <a:buChar char="§"/>
              <a:defRPr/>
            </a:pPr>
            <a:r>
              <a:rPr lang="en-US" altLang="en-US" smtClean="0"/>
              <a:t>Brothers of the Christian Schools</a:t>
            </a:r>
          </a:p>
          <a:p>
            <a:pPr>
              <a:buFont typeface="Wingdings" pitchFamily="2" charset="2"/>
              <a:buChar char="§"/>
              <a:defRPr/>
            </a:pPr>
            <a:r>
              <a:rPr lang="en-US" altLang="en-US" smtClean="0"/>
              <a:t>De La Salle Christian Brothers</a:t>
            </a:r>
          </a:p>
          <a:p>
            <a:pPr>
              <a:buFont typeface="Wingdings" pitchFamily="2" charset="2"/>
              <a:buChar char="§"/>
              <a:defRPr/>
            </a:pPr>
            <a:r>
              <a:rPr lang="en-US" altLang="en-US" smtClean="0"/>
              <a:t>Lasallian Partners or Colleagues</a:t>
            </a:r>
          </a:p>
        </p:txBody>
      </p:sp>
      <p:pic>
        <p:nvPicPr>
          <p:cNvPr id="8196" name="Picture 8" descr="IMG_50201-e1289266401347">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556125"/>
            <a:ext cx="8077200" cy="2185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4291">
                                            <p:txEl>
                                              <p:pRg st="0" end="0"/>
                                            </p:txEl>
                                          </p:spTgt>
                                        </p:tgtEl>
                                        <p:attrNameLst>
                                          <p:attrName>style.visibility</p:attrName>
                                        </p:attrNameLst>
                                      </p:cBhvr>
                                      <p:to>
                                        <p:strVal val="visible"/>
                                      </p:to>
                                    </p:set>
                                    <p:animEffect transition="in" filter="wipe(left)">
                                      <p:cBhvr>
                                        <p:cTn id="7" dur="500"/>
                                        <p:tgtEl>
                                          <p:spTgt spid="524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4291">
                                            <p:txEl>
                                              <p:pRg st="1" end="1"/>
                                            </p:txEl>
                                          </p:spTgt>
                                        </p:tgtEl>
                                        <p:attrNameLst>
                                          <p:attrName>style.visibility</p:attrName>
                                        </p:attrNameLst>
                                      </p:cBhvr>
                                      <p:to>
                                        <p:strVal val="visible"/>
                                      </p:to>
                                    </p:set>
                                    <p:animEffect transition="in" filter="wipe(left)">
                                      <p:cBhvr>
                                        <p:cTn id="12" dur="500"/>
                                        <p:tgtEl>
                                          <p:spTgt spid="524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4291">
                                            <p:txEl>
                                              <p:pRg st="2" end="2"/>
                                            </p:txEl>
                                          </p:spTgt>
                                        </p:tgtEl>
                                        <p:attrNameLst>
                                          <p:attrName>style.visibility</p:attrName>
                                        </p:attrNameLst>
                                      </p:cBhvr>
                                      <p:to>
                                        <p:strVal val="visible"/>
                                      </p:to>
                                    </p:set>
                                    <p:animEffect transition="in" filter="wipe(left)">
                                      <p:cBhvr>
                                        <p:cTn id="17" dur="500"/>
                                        <p:tgtEl>
                                          <p:spTgt spid="5242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4291">
                                            <p:txEl>
                                              <p:pRg st="3" end="3"/>
                                            </p:txEl>
                                          </p:spTgt>
                                        </p:tgtEl>
                                        <p:attrNameLst>
                                          <p:attrName>style.visibility</p:attrName>
                                        </p:attrNameLst>
                                      </p:cBhvr>
                                      <p:to>
                                        <p:strVal val="visible"/>
                                      </p:to>
                                    </p:set>
                                    <p:animEffect transition="in" filter="wipe(left)">
                                      <p:cBhvr>
                                        <p:cTn id="22" dur="500"/>
                                        <p:tgtEl>
                                          <p:spTgt spid="524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29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6338" name="Rectangle 2"/>
          <p:cNvSpPr>
            <a:spLocks noGrp="1" noChangeArrowheads="1"/>
          </p:cNvSpPr>
          <p:nvPr>
            <p:ph type="title"/>
          </p:nvPr>
        </p:nvSpPr>
        <p:spPr/>
        <p:txBody>
          <a:bodyPr/>
          <a:lstStyle/>
          <a:p>
            <a:pPr>
              <a:defRPr/>
            </a:pPr>
            <a:r>
              <a:rPr lang="en-US" altLang="en-US" smtClean="0"/>
              <a:t>Common Terms</a:t>
            </a:r>
          </a:p>
        </p:txBody>
      </p:sp>
      <p:sp>
        <p:nvSpPr>
          <p:cNvPr id="526339" name="Rectangle 3"/>
          <p:cNvSpPr>
            <a:spLocks noGrp="1" noChangeArrowheads="1"/>
          </p:cNvSpPr>
          <p:nvPr>
            <p:ph type="body" sz="half" idx="1"/>
          </p:nvPr>
        </p:nvSpPr>
        <p:spPr>
          <a:xfrm>
            <a:off x="152400" y="1905000"/>
            <a:ext cx="3810000" cy="3581400"/>
          </a:xfrm>
          <a:ln>
            <a:solidFill>
              <a:schemeClr val="tx1"/>
            </a:solidFill>
            <a:miter lim="800000"/>
            <a:headEnd/>
            <a:tailEnd/>
          </a:ln>
        </p:spPr>
        <p:txBody>
          <a:bodyPr/>
          <a:lstStyle/>
          <a:p>
            <a:pPr>
              <a:buFont typeface="Wingdings" pitchFamily="2" charset="2"/>
              <a:buNone/>
              <a:defRPr/>
            </a:pPr>
            <a:r>
              <a:rPr lang="en-US" altLang="en-US" sz="3200" dirty="0" smtClean="0"/>
              <a:t>Institute</a:t>
            </a:r>
          </a:p>
          <a:p>
            <a:pPr marL="398463" indent="-341313">
              <a:defRPr/>
            </a:pPr>
            <a:r>
              <a:rPr lang="en-US" altLang="en-US" dirty="0" smtClean="0"/>
              <a:t>Superior General</a:t>
            </a:r>
          </a:p>
          <a:p>
            <a:pPr marL="798513" lvl="1" indent="-341313">
              <a:defRPr/>
            </a:pPr>
            <a:r>
              <a:rPr lang="en-US" altLang="en-US" dirty="0" smtClean="0"/>
              <a:t>Brother Álvaro </a:t>
            </a:r>
          </a:p>
          <a:p>
            <a:pPr marL="398463" indent="-341313">
              <a:defRPr/>
            </a:pPr>
            <a:r>
              <a:rPr lang="en-US" altLang="en-US" dirty="0" smtClean="0">
                <a:solidFill>
                  <a:srgbClr val="FFFF00"/>
                </a:solidFill>
              </a:rPr>
              <a:t>Generalate, Rome</a:t>
            </a:r>
          </a:p>
          <a:p>
            <a:pPr marL="398463" indent="-341313">
              <a:defRPr/>
            </a:pPr>
            <a:r>
              <a:rPr lang="en-US" altLang="en-US" dirty="0" smtClean="0">
                <a:solidFill>
                  <a:srgbClr val="FFFF00"/>
                </a:solidFill>
              </a:rPr>
              <a:t>General Chapter</a:t>
            </a:r>
          </a:p>
          <a:p>
            <a:pPr marL="398463" indent="-341313">
              <a:defRPr/>
            </a:pPr>
            <a:r>
              <a:rPr lang="en-US" altLang="en-US" dirty="0" smtClean="0">
                <a:solidFill>
                  <a:srgbClr val="FFFF00"/>
                </a:solidFill>
              </a:rPr>
              <a:t>International Mission Assembly</a:t>
            </a:r>
          </a:p>
        </p:txBody>
      </p:sp>
      <p:sp>
        <p:nvSpPr>
          <p:cNvPr id="526342" name="Rectangle 6"/>
          <p:cNvSpPr>
            <a:spLocks noGrp="1" noChangeArrowheads="1"/>
          </p:cNvSpPr>
          <p:nvPr>
            <p:ph type="body" sz="half" idx="2"/>
          </p:nvPr>
        </p:nvSpPr>
        <p:spPr>
          <a:xfrm>
            <a:off x="4114800" y="1905000"/>
            <a:ext cx="4953000" cy="3124200"/>
          </a:xfrm>
          <a:ln>
            <a:solidFill>
              <a:schemeClr val="tx1"/>
            </a:solidFill>
            <a:miter lim="800000"/>
            <a:headEnd/>
            <a:tailEnd/>
          </a:ln>
        </p:spPr>
        <p:txBody>
          <a:bodyPr/>
          <a:lstStyle/>
          <a:p>
            <a:pPr>
              <a:buFont typeface="Wingdings" pitchFamily="2" charset="2"/>
              <a:buNone/>
              <a:defRPr/>
            </a:pPr>
            <a:r>
              <a:rPr lang="en-US" altLang="en-US" sz="3200" dirty="0" smtClean="0"/>
              <a:t>District</a:t>
            </a:r>
          </a:p>
          <a:p>
            <a:pPr>
              <a:defRPr/>
            </a:pPr>
            <a:r>
              <a:rPr lang="en-US" altLang="en-US" dirty="0" smtClean="0"/>
              <a:t>Visitor: </a:t>
            </a:r>
          </a:p>
          <a:p>
            <a:pPr lvl="1">
              <a:defRPr/>
            </a:pPr>
            <a:r>
              <a:rPr lang="en-US" altLang="en-US" dirty="0" smtClean="0"/>
              <a:t>Brother Donald, SF (Napa)</a:t>
            </a:r>
          </a:p>
          <a:p>
            <a:pPr lvl="1">
              <a:defRPr/>
            </a:pPr>
            <a:r>
              <a:rPr lang="en-US" altLang="en-US" dirty="0" smtClean="0"/>
              <a:t>Brother Tim, NO-SF (Covington)</a:t>
            </a:r>
          </a:p>
          <a:p>
            <a:pPr>
              <a:defRPr/>
            </a:pPr>
            <a:r>
              <a:rPr lang="en-US" altLang="en-US" dirty="0" smtClean="0">
                <a:solidFill>
                  <a:srgbClr val="FFFF00"/>
                </a:solidFill>
              </a:rPr>
              <a:t>District Chapter</a:t>
            </a:r>
          </a:p>
          <a:p>
            <a:pPr>
              <a:defRPr/>
            </a:pPr>
            <a:r>
              <a:rPr lang="en-US" altLang="en-US" dirty="0" smtClean="0">
                <a:solidFill>
                  <a:srgbClr val="FFFF00"/>
                </a:solidFill>
              </a:rPr>
              <a:t>District Mission Assembly</a:t>
            </a:r>
            <a:endParaRPr lang="en-US" dirty="0" smtClean="0"/>
          </a:p>
        </p:txBody>
      </p:sp>
      <p:pic>
        <p:nvPicPr>
          <p:cNvPr id="9221" name="Picture 5" descr="website%20campus%2009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7275" y="5166439"/>
            <a:ext cx="4124325" cy="1615361"/>
          </a:xfrm>
          <a:prstGeom prst="rect">
            <a:avLst/>
          </a:prstGeom>
          <a:noFill/>
          <a:ln w="9525">
            <a:solidFill>
              <a:srgbClr val="00006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6339"/>
                                        </p:tgtEl>
                                        <p:attrNameLst>
                                          <p:attrName>style.visibility</p:attrName>
                                        </p:attrNameLst>
                                      </p:cBhvr>
                                      <p:to>
                                        <p:strVal val="visible"/>
                                      </p:to>
                                    </p:set>
                                    <p:animEffect transition="in" filter="fade">
                                      <p:cBhvr>
                                        <p:cTn id="7" dur="1000"/>
                                        <p:tgtEl>
                                          <p:spTgt spid="526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6342"/>
                                        </p:tgtEl>
                                        <p:attrNameLst>
                                          <p:attrName>style.visibility</p:attrName>
                                        </p:attrNameLst>
                                      </p:cBhvr>
                                      <p:to>
                                        <p:strVal val="visible"/>
                                      </p:to>
                                    </p:set>
                                    <p:animEffect transition="in" filter="fade">
                                      <p:cBhvr>
                                        <p:cTn id="12" dur="1000"/>
                                        <p:tgtEl>
                                          <p:spTgt spid="526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9" grpId="0" animBg="1" autoUpdateAnimBg="0"/>
      <p:bldP spid="5263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ChangeArrowheads="1"/>
          </p:cNvSpPr>
          <p:nvPr>
            <p:ph type="title"/>
          </p:nvPr>
        </p:nvSpPr>
        <p:spPr>
          <a:xfrm>
            <a:off x="1371600" y="381000"/>
            <a:ext cx="7772400" cy="1431925"/>
          </a:xfrm>
        </p:spPr>
        <p:txBody>
          <a:bodyPr/>
          <a:lstStyle/>
          <a:p>
            <a:pPr>
              <a:defRPr/>
            </a:pPr>
            <a:r>
              <a:rPr lang="en-US" smtClean="0"/>
              <a:t>Saint John Baptist de La Salle</a:t>
            </a:r>
            <a:br>
              <a:rPr lang="en-US" smtClean="0"/>
            </a:br>
            <a:r>
              <a:rPr lang="en-US" smtClean="0"/>
              <a:t>and the Gospels</a:t>
            </a:r>
          </a:p>
        </p:txBody>
      </p:sp>
      <p:sp>
        <p:nvSpPr>
          <p:cNvPr id="528387" name="Rectangle 3"/>
          <p:cNvSpPr>
            <a:spLocks noGrp="1" noChangeArrowheads="1"/>
          </p:cNvSpPr>
          <p:nvPr>
            <p:ph type="body" sz="half" idx="1"/>
          </p:nvPr>
        </p:nvSpPr>
        <p:spPr>
          <a:xfrm>
            <a:off x="1828800" y="2362200"/>
            <a:ext cx="3806825" cy="3505200"/>
          </a:xfrm>
        </p:spPr>
        <p:txBody>
          <a:bodyPr/>
          <a:lstStyle/>
          <a:p>
            <a:pPr algn="ctr">
              <a:lnSpc>
                <a:spcPct val="90000"/>
              </a:lnSpc>
              <a:buFontTx/>
              <a:buNone/>
              <a:defRPr/>
            </a:pPr>
            <a:r>
              <a:rPr lang="en-US" sz="4000" smtClean="0"/>
              <a:t>One</a:t>
            </a:r>
          </a:p>
          <a:p>
            <a:pPr algn="ctr">
              <a:lnSpc>
                <a:spcPct val="90000"/>
              </a:lnSpc>
              <a:buFontTx/>
              <a:buNone/>
              <a:defRPr/>
            </a:pPr>
            <a:r>
              <a:rPr lang="en-US" sz="4000" smtClean="0"/>
              <a:t>Commitment</a:t>
            </a:r>
          </a:p>
          <a:p>
            <a:pPr algn="ctr">
              <a:lnSpc>
                <a:spcPct val="90000"/>
              </a:lnSpc>
              <a:buFontTx/>
              <a:buNone/>
              <a:defRPr/>
            </a:pPr>
            <a:r>
              <a:rPr lang="en-US" sz="4000" smtClean="0"/>
              <a:t>Leads</a:t>
            </a:r>
          </a:p>
          <a:p>
            <a:pPr algn="ctr">
              <a:lnSpc>
                <a:spcPct val="90000"/>
              </a:lnSpc>
              <a:buFontTx/>
              <a:buNone/>
              <a:defRPr/>
            </a:pPr>
            <a:r>
              <a:rPr lang="en-US" sz="4000" smtClean="0"/>
              <a:t>To</a:t>
            </a:r>
          </a:p>
          <a:p>
            <a:pPr algn="ctr">
              <a:lnSpc>
                <a:spcPct val="90000"/>
              </a:lnSpc>
              <a:buFontTx/>
              <a:buNone/>
              <a:defRPr/>
            </a:pPr>
            <a:r>
              <a:rPr lang="en-US" sz="4000" smtClean="0"/>
              <a:t>Another</a:t>
            </a:r>
          </a:p>
        </p:txBody>
      </p:sp>
      <p:grpSp>
        <p:nvGrpSpPr>
          <p:cNvPr id="10244" name="Group 10"/>
          <p:cNvGrpSpPr>
            <a:grpSpLocks/>
          </p:cNvGrpSpPr>
          <p:nvPr/>
        </p:nvGrpSpPr>
        <p:grpSpPr bwMode="auto">
          <a:xfrm>
            <a:off x="6019800" y="1828800"/>
            <a:ext cx="2871788" cy="4727575"/>
            <a:chOff x="3792" y="1246"/>
            <a:chExt cx="1809" cy="2978"/>
          </a:xfrm>
        </p:grpSpPr>
        <p:grpSp>
          <p:nvGrpSpPr>
            <p:cNvPr id="10245" name="Group 7"/>
            <p:cNvGrpSpPr>
              <a:grpSpLocks/>
            </p:cNvGrpSpPr>
            <p:nvPr/>
          </p:nvGrpSpPr>
          <p:grpSpPr bwMode="auto">
            <a:xfrm>
              <a:off x="3792" y="1246"/>
              <a:ext cx="1809" cy="2978"/>
              <a:chOff x="3792" y="1344"/>
              <a:chExt cx="1809" cy="2978"/>
            </a:xfrm>
          </p:grpSpPr>
          <p:pic>
            <p:nvPicPr>
              <p:cNvPr id="10247" name="Picture 4" descr="DuoJBD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 y="1344"/>
                <a:ext cx="1809" cy="236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4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 y="3744"/>
                <a:ext cx="1809" cy="578"/>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10246" name="Rectangle 8"/>
            <p:cNvSpPr>
              <a:spLocks noChangeArrowheads="1"/>
            </p:cNvSpPr>
            <p:nvPr/>
          </p:nvSpPr>
          <p:spPr bwMode="auto">
            <a:xfrm>
              <a:off x="3792" y="3611"/>
              <a:ext cx="1807" cy="49"/>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ChangeArrowheads="1"/>
          </p:cNvSpPr>
          <p:nvPr>
            <p:ph type="title"/>
          </p:nvPr>
        </p:nvSpPr>
        <p:spPr>
          <a:xfrm>
            <a:off x="1600200" y="228600"/>
            <a:ext cx="6781800" cy="1143000"/>
          </a:xfrm>
        </p:spPr>
        <p:txBody>
          <a:bodyPr/>
          <a:lstStyle/>
          <a:p>
            <a:pPr>
              <a:defRPr/>
            </a:pPr>
            <a:r>
              <a:rPr lang="en-US" smtClean="0"/>
              <a:t>Rheims, France - 1679</a:t>
            </a:r>
          </a:p>
        </p:txBody>
      </p:sp>
      <p:sp>
        <p:nvSpPr>
          <p:cNvPr id="530435" name="Rectangle 3"/>
          <p:cNvSpPr>
            <a:spLocks noGrp="1" noChangeArrowheads="1"/>
          </p:cNvSpPr>
          <p:nvPr>
            <p:ph type="body" sz="half" idx="1"/>
          </p:nvPr>
        </p:nvSpPr>
        <p:spPr>
          <a:xfrm>
            <a:off x="228600" y="4114800"/>
            <a:ext cx="4876800" cy="2514600"/>
          </a:xfrm>
          <a:ln>
            <a:solidFill>
              <a:schemeClr val="tx2"/>
            </a:solidFill>
            <a:miter lim="800000"/>
            <a:headEnd/>
            <a:tailEnd/>
          </a:ln>
        </p:spPr>
        <p:txBody>
          <a:bodyPr/>
          <a:lstStyle/>
          <a:p>
            <a:pPr>
              <a:lnSpc>
                <a:spcPct val="90000"/>
              </a:lnSpc>
              <a:buFontTx/>
              <a:buNone/>
              <a:defRPr/>
            </a:pPr>
            <a:r>
              <a:rPr lang="en-US" smtClean="0"/>
              <a:t>The Need –</a:t>
            </a:r>
          </a:p>
          <a:p>
            <a:pPr>
              <a:lnSpc>
                <a:spcPct val="90000"/>
              </a:lnSpc>
              <a:buFontTx/>
              <a:buNone/>
              <a:defRPr/>
            </a:pPr>
            <a:endParaRPr lang="en-US" sz="1200" smtClean="0"/>
          </a:p>
          <a:p>
            <a:pPr marL="798513" lvl="1" indent="-341313">
              <a:lnSpc>
                <a:spcPct val="90000"/>
              </a:lnSpc>
              <a:defRPr/>
            </a:pPr>
            <a:r>
              <a:rPr lang="en-US" smtClean="0"/>
              <a:t>What can be done to break the cycle of economic and spiritual poverty?</a:t>
            </a:r>
            <a:endParaRPr lang="en-US" smtClean="0">
              <a:solidFill>
                <a:srgbClr val="FFFF00"/>
              </a:solidFill>
            </a:endParaRPr>
          </a:p>
        </p:txBody>
      </p:sp>
      <p:pic>
        <p:nvPicPr>
          <p:cNvPr id="11268" name="Picture 4" descr="BW3"/>
          <p:cNvPicPr>
            <a:picLocks noGrp="1" noChangeAspect="1" noChangeArrowheads="1"/>
          </p:cNvPicPr>
          <p:nvPr>
            <p:ph sz="half" idx="2"/>
          </p:nvPr>
        </p:nvPicPr>
        <p:blipFill>
          <a:blip r:embed="rId3">
            <a:lum bright="12000"/>
            <a:extLst>
              <a:ext uri="{28A0092B-C50C-407E-A947-70E740481C1C}">
                <a14:useLocalDpi xmlns:a14="http://schemas.microsoft.com/office/drawing/2010/main" val="0"/>
              </a:ext>
            </a:extLst>
          </a:blip>
          <a:srcRect/>
          <a:stretch>
            <a:fillRect/>
          </a:stretch>
        </p:blipFill>
        <p:spPr>
          <a:xfrm>
            <a:off x="5181600" y="2362200"/>
            <a:ext cx="3868738"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0437" name="Rectangle 5"/>
          <p:cNvSpPr>
            <a:spLocks noChangeArrowheads="1"/>
          </p:cNvSpPr>
          <p:nvPr/>
        </p:nvSpPr>
        <p:spPr bwMode="auto">
          <a:xfrm>
            <a:off x="152400" y="1981200"/>
            <a:ext cx="4648200" cy="1905000"/>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defRPr/>
            </a:pPr>
            <a:r>
              <a:rPr kumimoji="1" lang="en-US" sz="3200" b="1">
                <a:solidFill>
                  <a:schemeClr val="tx2"/>
                </a:solidFill>
                <a:effectLst>
                  <a:outerShdw blurRad="38100" dist="38100" dir="2700000" algn="tl">
                    <a:srgbClr val="000000"/>
                  </a:outerShdw>
                </a:effectLst>
                <a:latin typeface="Calibri" pitchFamily="34" charset="0"/>
              </a:rPr>
              <a:t>The Situation –</a:t>
            </a:r>
          </a:p>
          <a:p>
            <a:pPr marL="342900" indent="-342900">
              <a:spcBef>
                <a:spcPct val="20000"/>
              </a:spcBef>
              <a:buClr>
                <a:schemeClr val="tx2"/>
              </a:buClr>
              <a:defRPr/>
            </a:pPr>
            <a:endParaRPr kumimoji="1" lang="en-US" sz="1200" b="1">
              <a:solidFill>
                <a:schemeClr val="tx2"/>
              </a:solidFill>
              <a:effectLst>
                <a:outerShdw blurRad="38100" dist="38100" dir="2700000" algn="tl">
                  <a:srgbClr val="000000"/>
                </a:outerShdw>
              </a:effectLst>
              <a:latin typeface="Calibri" pitchFamily="34" charset="0"/>
            </a:endParaRPr>
          </a:p>
          <a:p>
            <a:pPr marL="798513" lvl="1" indent="-341313">
              <a:spcBef>
                <a:spcPct val="20000"/>
              </a:spcBef>
              <a:buClr>
                <a:schemeClr val="tx1"/>
              </a:buClr>
              <a:buFontTx/>
              <a:buChar char="•"/>
              <a:defRPr/>
            </a:pPr>
            <a:r>
              <a:rPr kumimoji="1" lang="en-US" sz="2800" b="1">
                <a:solidFill>
                  <a:schemeClr val="tx2"/>
                </a:solidFill>
                <a:effectLst>
                  <a:outerShdw blurRad="38100" dist="38100" dir="2700000" algn="tl">
                    <a:srgbClr val="000000"/>
                  </a:outerShdw>
                </a:effectLst>
                <a:latin typeface="Calibri" pitchFamily="34" charset="0"/>
              </a:rPr>
              <a:t>Rampant Poverty</a:t>
            </a:r>
          </a:p>
          <a:p>
            <a:pPr marL="798513" lvl="1" indent="-341313">
              <a:spcBef>
                <a:spcPct val="20000"/>
              </a:spcBef>
              <a:buClr>
                <a:schemeClr val="tx1"/>
              </a:buClr>
              <a:buFontTx/>
              <a:buChar char="•"/>
              <a:defRPr/>
            </a:pPr>
            <a:r>
              <a:rPr kumimoji="1" lang="en-US" sz="2800" b="1">
                <a:solidFill>
                  <a:schemeClr val="tx2"/>
                </a:solidFill>
                <a:effectLst>
                  <a:outerShdw blurRad="38100" dist="38100" dir="2700000" algn="tl">
                    <a:srgbClr val="000000"/>
                  </a:outerShdw>
                </a:effectLst>
                <a:latin typeface="Calibri" pitchFamily="34" charset="0"/>
              </a:rPr>
              <a:t>Multi-Generational</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0437"/>
                                        </p:tgtEl>
                                        <p:attrNameLst>
                                          <p:attrName>style.visibility</p:attrName>
                                        </p:attrNameLst>
                                      </p:cBhvr>
                                      <p:to>
                                        <p:strVal val="visible"/>
                                      </p:to>
                                    </p:set>
                                    <p:animEffect transition="in" filter="fade">
                                      <p:cBhvr>
                                        <p:cTn id="7" dur="1000"/>
                                        <p:tgtEl>
                                          <p:spTgt spid="530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0435"/>
                                        </p:tgtEl>
                                        <p:attrNameLst>
                                          <p:attrName>style.visibility</p:attrName>
                                        </p:attrNameLst>
                                      </p:cBhvr>
                                      <p:to>
                                        <p:strVal val="visible"/>
                                      </p:to>
                                    </p:set>
                                    <p:animEffect transition="in" filter="fade">
                                      <p:cBhvr>
                                        <p:cTn id="12" dur="1000"/>
                                        <p:tgtEl>
                                          <p:spTgt spid="530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35" grpId="0" animBg="1"/>
      <p:bldP spid="5304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ChangeArrowheads="1"/>
          </p:cNvSpPr>
          <p:nvPr>
            <p:ph type="title"/>
          </p:nvPr>
        </p:nvSpPr>
        <p:spPr>
          <a:xfrm>
            <a:off x="1600200" y="381000"/>
            <a:ext cx="6934200" cy="1371600"/>
          </a:xfrm>
        </p:spPr>
        <p:txBody>
          <a:bodyPr/>
          <a:lstStyle/>
          <a:p>
            <a:pPr>
              <a:defRPr/>
            </a:pPr>
            <a:r>
              <a:rPr lang="en-US" smtClean="0"/>
              <a:t>Meanwhile, on the other side of town…</a:t>
            </a:r>
          </a:p>
        </p:txBody>
      </p:sp>
      <p:pic>
        <p:nvPicPr>
          <p:cNvPr id="12291" name="Picture 3" descr="87_Map_Reims_A_p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57400"/>
            <a:ext cx="5703888" cy="4349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32484" name="Oval 4"/>
          <p:cNvSpPr>
            <a:spLocks noChangeArrowheads="1"/>
          </p:cNvSpPr>
          <p:nvPr/>
        </p:nvSpPr>
        <p:spPr bwMode="auto">
          <a:xfrm>
            <a:off x="2362200" y="2895600"/>
            <a:ext cx="2286000" cy="1371600"/>
          </a:xfrm>
          <a:prstGeom prst="ellipse">
            <a:avLst/>
          </a:prstGeom>
          <a:noFill/>
          <a:ln w="57150">
            <a:solidFill>
              <a:srgbClr val="FF000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484"/>
                                        </p:tgtEl>
                                        <p:attrNameLst>
                                          <p:attrName>style.visibility</p:attrName>
                                        </p:attrNameLst>
                                      </p:cBhvr>
                                      <p:to>
                                        <p:strVal val="visible"/>
                                      </p:to>
                                    </p:set>
                                    <p:animEffect transition="in" filter="fade">
                                      <p:cBhvr>
                                        <p:cTn id="7" dur="1000"/>
                                        <p:tgtEl>
                                          <p:spTgt spid="532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84" grpId="0" animBg="1"/>
    </p:bldLst>
  </p:timing>
</p:sld>
</file>

<file path=ppt/theme/theme1.xml><?xml version="1.0" encoding="utf-8"?>
<a:theme xmlns:a="http://schemas.openxmlformats.org/drawingml/2006/main" name="TWINKLES">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TWINKLE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WINKLES 1">
        <a:dk1>
          <a:srgbClr val="2A004E"/>
        </a:dk1>
        <a:lt1>
          <a:srgbClr val="FFFFFF"/>
        </a:lt1>
        <a:dk2>
          <a:srgbClr val="500093"/>
        </a:dk2>
        <a:lt2>
          <a:srgbClr val="00CCCC"/>
        </a:lt2>
        <a:accent1>
          <a:srgbClr val="D60093"/>
        </a:accent1>
        <a:accent2>
          <a:srgbClr val="0000FF"/>
        </a:accent2>
        <a:accent3>
          <a:srgbClr val="B3AAC8"/>
        </a:accent3>
        <a:accent4>
          <a:srgbClr val="DADADA"/>
        </a:accent4>
        <a:accent5>
          <a:srgbClr val="E8AAC8"/>
        </a:accent5>
        <a:accent6>
          <a:srgbClr val="0000E7"/>
        </a:accent6>
        <a:hlink>
          <a:srgbClr val="FFFF00"/>
        </a:hlink>
        <a:folHlink>
          <a:srgbClr val="7500D7"/>
        </a:folHlink>
      </a:clrScheme>
      <a:clrMap bg1="dk2" tx1="lt1" bg2="dk1" tx2="lt2" accent1="accent1" accent2="accent2" accent3="accent3" accent4="accent4" accent5="accent5" accent6="accent6" hlink="hlink" folHlink="folHlink"/>
    </a:extraClrScheme>
    <a:extraClrScheme>
      <a:clrScheme name="TWINKLES 2">
        <a:dk1>
          <a:srgbClr val="000000"/>
        </a:dk1>
        <a:lt1>
          <a:srgbClr val="FFFFFF"/>
        </a:lt1>
        <a:dk2>
          <a:srgbClr val="000000"/>
        </a:dk2>
        <a:lt2>
          <a:srgbClr val="CCECFF"/>
        </a:lt2>
        <a:accent1>
          <a:srgbClr val="CC99FF"/>
        </a:accent1>
        <a:accent2>
          <a:srgbClr val="3366FF"/>
        </a:accent2>
        <a:accent3>
          <a:srgbClr val="FFFFFF"/>
        </a:accent3>
        <a:accent4>
          <a:srgbClr val="000000"/>
        </a:accent4>
        <a:accent5>
          <a:srgbClr val="E2CAFF"/>
        </a:accent5>
        <a:accent6>
          <a:srgbClr val="2D5CE7"/>
        </a:accent6>
        <a:hlink>
          <a:srgbClr val="00CCFF"/>
        </a:hlink>
        <a:folHlink>
          <a:srgbClr val="99CCFF"/>
        </a:folHlink>
      </a:clrScheme>
      <a:clrMap bg1="lt1" tx1="dk1" bg2="lt2" tx2="dk2" accent1="accent1" accent2="accent2" accent3="accent3" accent4="accent4" accent5="accent5" accent6="accent6" hlink="hlink" folHlink="folHlink"/>
    </a:extraClrScheme>
    <a:extraClrScheme>
      <a:clrScheme name="TWINKLES 3">
        <a:dk1>
          <a:srgbClr val="000000"/>
        </a:dk1>
        <a:lt1>
          <a:srgbClr val="FFFFFF"/>
        </a:lt1>
        <a:dk2>
          <a:srgbClr val="000000"/>
        </a:dk2>
        <a:lt2>
          <a:srgbClr val="969696"/>
        </a:lt2>
        <a:accent1>
          <a:srgbClr val="777777"/>
        </a:accent1>
        <a:accent2>
          <a:srgbClr val="CBCBCB"/>
        </a:accent2>
        <a:accent3>
          <a:srgbClr val="FFFFFF"/>
        </a:accent3>
        <a:accent4>
          <a:srgbClr val="000000"/>
        </a:accent4>
        <a:accent5>
          <a:srgbClr val="BDBDBD"/>
        </a:accent5>
        <a:accent6>
          <a:srgbClr val="B8B8B8"/>
        </a:accent6>
        <a:hlink>
          <a:srgbClr val="4D4D4D"/>
        </a:hlink>
        <a:folHlink>
          <a:srgbClr val="DDDDDD"/>
        </a:folHlink>
      </a:clrScheme>
      <a:clrMap bg1="lt1" tx1="dk1" bg2="lt2" tx2="dk2" accent1="accent1" accent2="accent2" accent3="accent3" accent4="accent4" accent5="accent5" accent6="accent6" hlink="hlink" folHlink="folHlink"/>
    </a:extraClrScheme>
    <a:extraClrScheme>
      <a:clrScheme name="TWINKLES 4">
        <a:dk1>
          <a:srgbClr val="000000"/>
        </a:dk1>
        <a:lt1>
          <a:srgbClr val="00CCCC"/>
        </a:lt1>
        <a:dk2>
          <a:srgbClr val="FFFFCC"/>
        </a:dk2>
        <a:lt2>
          <a:srgbClr val="009999"/>
        </a:lt2>
        <a:accent1>
          <a:srgbClr val="CC99FF"/>
        </a:accent1>
        <a:accent2>
          <a:srgbClr val="3366FF"/>
        </a:accent2>
        <a:accent3>
          <a:srgbClr val="AAE2E2"/>
        </a:accent3>
        <a:accent4>
          <a:srgbClr val="000000"/>
        </a:accent4>
        <a:accent5>
          <a:srgbClr val="E2CAFF"/>
        </a:accent5>
        <a:accent6>
          <a:srgbClr val="2D5CE7"/>
        </a:accent6>
        <a:hlink>
          <a:srgbClr val="00CCFF"/>
        </a:hlink>
        <a:folHlink>
          <a:srgbClr val="00FFCC"/>
        </a:folHlink>
      </a:clrScheme>
      <a:clrMap bg1="lt1" tx1="dk1" bg2="lt2" tx2="dk2" accent1="accent1" accent2="accent2" accent3="accent3" accent4="accent4" accent5="accent5" accent6="accent6" hlink="hlink" folHlink="folHlink"/>
    </a:extraClrScheme>
    <a:extraClrScheme>
      <a:clrScheme name="TWINKLES 5">
        <a:dk1>
          <a:srgbClr val="003300"/>
        </a:dk1>
        <a:lt1>
          <a:srgbClr val="FFFFFF"/>
        </a:lt1>
        <a:dk2>
          <a:srgbClr val="669900"/>
        </a:dk2>
        <a:lt2>
          <a:srgbClr val="FFCC66"/>
        </a:lt2>
        <a:accent1>
          <a:srgbClr val="990033"/>
        </a:accent1>
        <a:accent2>
          <a:srgbClr val="FF9933"/>
        </a:accent2>
        <a:accent3>
          <a:srgbClr val="B8CAAA"/>
        </a:accent3>
        <a:accent4>
          <a:srgbClr val="DADADA"/>
        </a:accent4>
        <a:accent5>
          <a:srgbClr val="CAAAAD"/>
        </a:accent5>
        <a:accent6>
          <a:srgbClr val="E78A2D"/>
        </a:accent6>
        <a:hlink>
          <a:srgbClr val="CCCC00"/>
        </a:hlink>
        <a:folHlink>
          <a:srgbClr val="009900"/>
        </a:folHlink>
      </a:clrScheme>
      <a:clrMap bg1="dk2" tx1="lt1" bg2="dk1" tx2="lt2" accent1="accent1" accent2="accent2" accent3="accent3" accent4="accent4" accent5="accent5" accent6="accent6" hlink="hlink" folHlink="folHlink"/>
    </a:extraClrScheme>
    <a:extraClrScheme>
      <a:clrScheme name="TWINKLES 6">
        <a:dk1>
          <a:srgbClr val="663300"/>
        </a:dk1>
        <a:lt1>
          <a:srgbClr val="FFFFFF"/>
        </a:lt1>
        <a:dk2>
          <a:srgbClr val="CC6600"/>
        </a:dk2>
        <a:lt2>
          <a:srgbClr val="FFCC00"/>
        </a:lt2>
        <a:accent1>
          <a:srgbClr val="990033"/>
        </a:accent1>
        <a:accent2>
          <a:srgbClr val="FF0033"/>
        </a:accent2>
        <a:accent3>
          <a:srgbClr val="E2B8AA"/>
        </a:accent3>
        <a:accent4>
          <a:srgbClr val="DADADA"/>
        </a:accent4>
        <a:accent5>
          <a:srgbClr val="CAAAAD"/>
        </a:accent5>
        <a:accent6>
          <a:srgbClr val="E7002D"/>
        </a:accent6>
        <a:hlink>
          <a:srgbClr val="CCCC00"/>
        </a:hlink>
        <a:folHlink>
          <a:srgbClr val="FF9900"/>
        </a:folHlink>
      </a:clrScheme>
      <a:clrMap bg1="dk2" tx1="lt1" bg2="dk1" tx2="lt2" accent1="accent1" accent2="accent2" accent3="accent3" accent4="accent4" accent5="accent5" accent6="accent6" hlink="hlink" folHlink="folHlink"/>
    </a:extraClrScheme>
    <a:extraClrScheme>
      <a:clrScheme name="TWINKLES 7">
        <a:dk1>
          <a:srgbClr val="660033"/>
        </a:dk1>
        <a:lt1>
          <a:srgbClr val="FFFFFF"/>
        </a:lt1>
        <a:dk2>
          <a:srgbClr val="990066"/>
        </a:dk2>
        <a:lt2>
          <a:srgbClr val="FFFF66"/>
        </a:lt2>
        <a:accent1>
          <a:srgbClr val="9933FF"/>
        </a:accent1>
        <a:accent2>
          <a:srgbClr val="00CCCC"/>
        </a:accent2>
        <a:accent3>
          <a:srgbClr val="CAAAB8"/>
        </a:accent3>
        <a:accent4>
          <a:srgbClr val="DADADA"/>
        </a:accent4>
        <a:accent5>
          <a:srgbClr val="CAADFF"/>
        </a:accent5>
        <a:accent6>
          <a:srgbClr val="00B9B9"/>
        </a:accent6>
        <a:hlink>
          <a:srgbClr val="CC66FF"/>
        </a:hlink>
        <a:folHlink>
          <a:srgbClr val="D60093"/>
        </a:folHlink>
      </a:clrScheme>
      <a:clrMap bg1="dk2" tx1="lt1" bg2="dk1" tx2="lt2" accent1="accent1" accent2="accent2" accent3="accent3" accent4="accent4" accent5="accent5" accent6="accent6" hlink="hlink" folHlink="folHlink"/>
    </a:extraClrScheme>
    <a:extraClrScheme>
      <a:clrScheme name="TWINKLES 8">
        <a:dk1>
          <a:srgbClr val="660033"/>
        </a:dk1>
        <a:lt1>
          <a:srgbClr val="FFFFFF"/>
        </a:lt1>
        <a:dk2>
          <a:srgbClr val="003300"/>
        </a:dk2>
        <a:lt2>
          <a:srgbClr val="FFFF66"/>
        </a:lt2>
        <a:accent1>
          <a:srgbClr val="9933FF"/>
        </a:accent1>
        <a:accent2>
          <a:srgbClr val="00CCCC"/>
        </a:accent2>
        <a:accent3>
          <a:srgbClr val="AAADAA"/>
        </a:accent3>
        <a:accent4>
          <a:srgbClr val="DADADA"/>
        </a:accent4>
        <a:accent5>
          <a:srgbClr val="CAADFF"/>
        </a:accent5>
        <a:accent6>
          <a:srgbClr val="00B9B9"/>
        </a:accent6>
        <a:hlink>
          <a:srgbClr val="CC66FF"/>
        </a:hlink>
        <a:folHlink>
          <a:srgbClr val="D60093"/>
        </a:folHlink>
      </a:clrScheme>
      <a:clrMap bg1="dk2" tx1="lt1" bg2="dk1" tx2="lt2" accent1="accent1" accent2="accent2" accent3="accent3" accent4="accent4" accent5="accent5" accent6="accent6" hlink="hlink" folHlink="folHlink"/>
    </a:extraClrScheme>
    <a:extraClrScheme>
      <a:clrScheme name="TWINKLES 9">
        <a:dk1>
          <a:srgbClr val="006600"/>
        </a:dk1>
        <a:lt1>
          <a:srgbClr val="FFFFFF"/>
        </a:lt1>
        <a:dk2>
          <a:srgbClr val="003300"/>
        </a:dk2>
        <a:lt2>
          <a:srgbClr val="FFFF66"/>
        </a:lt2>
        <a:accent1>
          <a:srgbClr val="9933FF"/>
        </a:accent1>
        <a:accent2>
          <a:srgbClr val="00CCCC"/>
        </a:accent2>
        <a:accent3>
          <a:srgbClr val="AAADAA"/>
        </a:accent3>
        <a:accent4>
          <a:srgbClr val="DADADA"/>
        </a:accent4>
        <a:accent5>
          <a:srgbClr val="CAADFF"/>
        </a:accent5>
        <a:accent6>
          <a:srgbClr val="00B9B9"/>
        </a:accent6>
        <a:hlink>
          <a:srgbClr val="CC66FF"/>
        </a:hlink>
        <a:folHlink>
          <a:srgbClr val="D60093"/>
        </a:folHlink>
      </a:clrScheme>
      <a:clrMap bg1="dk2" tx1="lt1" bg2="dk1" tx2="lt2" accent1="accent1" accent2="accent2" accent3="accent3" accent4="accent4" accent5="accent5" accent6="accent6" hlink="hlink" folHlink="folHlink"/>
    </a:extraClrScheme>
    <a:extraClrScheme>
      <a:clrScheme name="TWINKLES 10">
        <a:dk1>
          <a:srgbClr val="006600"/>
        </a:dk1>
        <a:lt1>
          <a:srgbClr val="FFFFFF"/>
        </a:lt1>
        <a:dk2>
          <a:srgbClr val="003300"/>
        </a:dk2>
        <a:lt2>
          <a:srgbClr val="FFFF66"/>
        </a:lt2>
        <a:accent1>
          <a:srgbClr val="9933FF"/>
        </a:accent1>
        <a:accent2>
          <a:srgbClr val="00CCCC"/>
        </a:accent2>
        <a:accent3>
          <a:srgbClr val="AAADAA"/>
        </a:accent3>
        <a:accent4>
          <a:srgbClr val="DADADA"/>
        </a:accent4>
        <a:accent5>
          <a:srgbClr val="CAADFF"/>
        </a:accent5>
        <a:accent6>
          <a:srgbClr val="00B9B9"/>
        </a:accent6>
        <a:hlink>
          <a:srgbClr val="CC66FF"/>
        </a:hlink>
        <a:folHlink>
          <a:srgbClr val="0033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TWINKLES</Template>
  <TotalTime>6213</TotalTime>
  <Words>5219</Words>
  <Application>Microsoft Office PowerPoint</Application>
  <PresentationFormat>On-screen Show (4:3)</PresentationFormat>
  <Paragraphs>413</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TWINKLES</vt:lpstr>
      <vt:lpstr>PowerPoint Presentation</vt:lpstr>
      <vt:lpstr>Goals</vt:lpstr>
      <vt:lpstr>Agenda</vt:lpstr>
      <vt:lpstr>Common Terms</vt:lpstr>
      <vt:lpstr>Common Terms</vt:lpstr>
      <vt:lpstr>Common Terms</vt:lpstr>
      <vt:lpstr>Saint John Baptist de La Salle and the Gospels</vt:lpstr>
      <vt:lpstr>Rheims, France - 1679</vt:lpstr>
      <vt:lpstr>Meanwhile, on the other side of town…</vt:lpstr>
      <vt:lpstr>John Baptist de La Salle 1679</vt:lpstr>
      <vt:lpstr>However…</vt:lpstr>
      <vt:lpstr>One Commitment Leads to Another</vt:lpstr>
      <vt:lpstr>PowerPoint Presentation</vt:lpstr>
      <vt:lpstr>PowerPoint Presentation</vt:lpstr>
      <vt:lpstr>PowerPoint Presentation</vt:lpstr>
      <vt:lpstr>One Commitment Leads to Another</vt:lpstr>
      <vt:lpstr>Who are the Brothers?</vt:lpstr>
      <vt:lpstr>Our Worldwide Mission</vt:lpstr>
      <vt:lpstr>Video Overview</vt:lpstr>
      <vt:lpstr>Stop and Reflect</vt:lpstr>
      <vt:lpstr>Essential Characteristics of Lasallian Ministries</vt:lpstr>
      <vt:lpstr>PowerPoint Presentation</vt:lpstr>
      <vt:lpstr>Essential Characteristics of Lasallian Ministries</vt:lpstr>
      <vt:lpstr>Faith in the Presence of God</vt:lpstr>
      <vt:lpstr>Concern for Those in Poverty and a Commitment to Social Justice</vt:lpstr>
      <vt:lpstr>Respect for All Persons</vt:lpstr>
      <vt:lpstr>Quality Education</vt:lpstr>
      <vt:lpstr>Inclusive Community</vt:lpstr>
      <vt:lpstr>Essential Characteristics</vt:lpstr>
      <vt:lpstr>Video Overview</vt:lpstr>
      <vt:lpstr>Stop and Reflect</vt:lpstr>
    </vt:vector>
  </TitlesOfParts>
  <Company>DLSI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Lasallian Boards Workshop</dc:title>
  <dc:creator>Greg Kopra</dc:creator>
  <cp:lastModifiedBy>Greg Kopra</cp:lastModifiedBy>
  <cp:revision>235</cp:revision>
  <cp:lastPrinted>2013-08-18T22:42:49Z</cp:lastPrinted>
  <dcterms:created xsi:type="dcterms:W3CDTF">2000-08-18T17:32:03Z</dcterms:created>
  <dcterms:modified xsi:type="dcterms:W3CDTF">2014-05-12T15:26:34Z</dcterms:modified>
</cp:coreProperties>
</file>