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17"/>
  </p:notesMasterIdLst>
  <p:handoutMasterIdLst>
    <p:handoutMasterId r:id="rId18"/>
  </p:handoutMasterIdLst>
  <p:sldIdLst>
    <p:sldId id="319" r:id="rId2"/>
    <p:sldId id="354" r:id="rId3"/>
    <p:sldId id="351" r:id="rId4"/>
    <p:sldId id="380" r:id="rId5"/>
    <p:sldId id="343" r:id="rId6"/>
    <p:sldId id="346" r:id="rId7"/>
    <p:sldId id="374" r:id="rId8"/>
    <p:sldId id="375" r:id="rId9"/>
    <p:sldId id="376" r:id="rId10"/>
    <p:sldId id="377" r:id="rId11"/>
    <p:sldId id="378" r:id="rId12"/>
    <p:sldId id="379" r:id="rId13"/>
    <p:sldId id="353" r:id="rId14"/>
    <p:sldId id="363" r:id="rId15"/>
    <p:sldId id="364" r:id="rId16"/>
  </p:sldIdLst>
  <p:sldSz cx="9144000" cy="6858000" type="screen4x3"/>
  <p:notesSz cx="7010400" cy="9372600"/>
  <p:defaultTextStyle>
    <a:defPPr>
      <a:defRPr lang="en-US"/>
    </a:defPPr>
    <a:lvl1pPr algn="l" rtl="0" eaLnBrk="0" fontAlgn="base" hangingPunct="0">
      <a:spcBef>
        <a:spcPct val="0"/>
      </a:spcBef>
      <a:spcAft>
        <a:spcPct val="0"/>
      </a:spcAft>
      <a:defRPr kern="1200">
        <a:solidFill>
          <a:schemeClr val="tx1"/>
        </a:solidFill>
        <a:latin typeface="Britannic Bold" pitchFamily="34" charset="0"/>
        <a:ea typeface="+mn-ea"/>
        <a:cs typeface="+mn-cs"/>
      </a:defRPr>
    </a:lvl1pPr>
    <a:lvl2pPr marL="457200" algn="l" rtl="0" eaLnBrk="0" fontAlgn="base" hangingPunct="0">
      <a:spcBef>
        <a:spcPct val="0"/>
      </a:spcBef>
      <a:spcAft>
        <a:spcPct val="0"/>
      </a:spcAft>
      <a:defRPr kern="1200">
        <a:solidFill>
          <a:schemeClr val="tx1"/>
        </a:solidFill>
        <a:latin typeface="Britannic Bold" pitchFamily="34" charset="0"/>
        <a:ea typeface="+mn-ea"/>
        <a:cs typeface="+mn-cs"/>
      </a:defRPr>
    </a:lvl2pPr>
    <a:lvl3pPr marL="914400" algn="l" rtl="0" eaLnBrk="0" fontAlgn="base" hangingPunct="0">
      <a:spcBef>
        <a:spcPct val="0"/>
      </a:spcBef>
      <a:spcAft>
        <a:spcPct val="0"/>
      </a:spcAft>
      <a:defRPr kern="1200">
        <a:solidFill>
          <a:schemeClr val="tx1"/>
        </a:solidFill>
        <a:latin typeface="Britannic Bold" pitchFamily="34" charset="0"/>
        <a:ea typeface="+mn-ea"/>
        <a:cs typeface="+mn-cs"/>
      </a:defRPr>
    </a:lvl3pPr>
    <a:lvl4pPr marL="1371600" algn="l" rtl="0" eaLnBrk="0" fontAlgn="base" hangingPunct="0">
      <a:spcBef>
        <a:spcPct val="0"/>
      </a:spcBef>
      <a:spcAft>
        <a:spcPct val="0"/>
      </a:spcAft>
      <a:defRPr kern="1200">
        <a:solidFill>
          <a:schemeClr val="tx1"/>
        </a:solidFill>
        <a:latin typeface="Britannic Bold" pitchFamily="34" charset="0"/>
        <a:ea typeface="+mn-ea"/>
        <a:cs typeface="+mn-cs"/>
      </a:defRPr>
    </a:lvl4pPr>
    <a:lvl5pPr marL="1828800" algn="l" rtl="0" eaLnBrk="0" fontAlgn="base" hangingPunct="0">
      <a:spcBef>
        <a:spcPct val="0"/>
      </a:spcBef>
      <a:spcAft>
        <a:spcPct val="0"/>
      </a:spcAft>
      <a:defRPr kern="1200">
        <a:solidFill>
          <a:schemeClr val="tx1"/>
        </a:solidFill>
        <a:latin typeface="Britannic Bold" pitchFamily="34" charset="0"/>
        <a:ea typeface="+mn-ea"/>
        <a:cs typeface="+mn-cs"/>
      </a:defRPr>
    </a:lvl5pPr>
    <a:lvl6pPr marL="2286000" algn="l" defTabSz="914400" rtl="0" eaLnBrk="1" latinLnBrk="0" hangingPunct="1">
      <a:defRPr kern="1200">
        <a:solidFill>
          <a:schemeClr val="tx1"/>
        </a:solidFill>
        <a:latin typeface="Britannic Bold" pitchFamily="34" charset="0"/>
        <a:ea typeface="+mn-ea"/>
        <a:cs typeface="+mn-cs"/>
      </a:defRPr>
    </a:lvl6pPr>
    <a:lvl7pPr marL="2743200" algn="l" defTabSz="914400" rtl="0" eaLnBrk="1" latinLnBrk="0" hangingPunct="1">
      <a:defRPr kern="1200">
        <a:solidFill>
          <a:schemeClr val="tx1"/>
        </a:solidFill>
        <a:latin typeface="Britannic Bold" pitchFamily="34" charset="0"/>
        <a:ea typeface="+mn-ea"/>
        <a:cs typeface="+mn-cs"/>
      </a:defRPr>
    </a:lvl7pPr>
    <a:lvl8pPr marL="3200400" algn="l" defTabSz="914400" rtl="0" eaLnBrk="1" latinLnBrk="0" hangingPunct="1">
      <a:defRPr kern="1200">
        <a:solidFill>
          <a:schemeClr val="tx1"/>
        </a:solidFill>
        <a:latin typeface="Britannic Bold" pitchFamily="34" charset="0"/>
        <a:ea typeface="+mn-ea"/>
        <a:cs typeface="+mn-cs"/>
      </a:defRPr>
    </a:lvl8pPr>
    <a:lvl9pPr marL="3657600" algn="l" defTabSz="914400" rtl="0" eaLnBrk="1" latinLnBrk="0" hangingPunct="1">
      <a:defRPr kern="1200">
        <a:solidFill>
          <a:schemeClr val="tx1"/>
        </a:solidFill>
        <a:latin typeface="Britannic Bold"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0000"/>
    <a:srgbClr val="003300"/>
    <a:srgbClr val="000066"/>
    <a:srgbClr val="FF0000"/>
    <a:srgbClr val="FF9933"/>
    <a:srgbClr val="FF9900"/>
    <a:srgbClr val="00F6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580" autoAdjust="0"/>
  </p:normalViewPr>
  <p:slideViewPr>
    <p:cSldViewPr>
      <p:cViewPr varScale="1">
        <p:scale>
          <a:sx n="66" d="100"/>
          <a:sy n="66" d="100"/>
        </p:scale>
        <p:origin x="-1416" y="-9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p:scale>
          <a:sx n="75" d="100"/>
          <a:sy n="75" d="100"/>
        </p:scale>
        <p:origin x="-2058" y="-72"/>
      </p:cViewPr>
      <p:guideLst>
        <p:guide orient="horz" pos="2953"/>
        <p:guide pos="220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1026"/>
          <p:cNvSpPr>
            <a:spLocks noGrp="1" noChangeArrowheads="1"/>
          </p:cNvSpPr>
          <p:nvPr>
            <p:ph type="hdr" sz="quarter"/>
          </p:nvPr>
        </p:nvSpPr>
        <p:spPr bwMode="auto">
          <a:xfrm>
            <a:off x="1" y="0"/>
            <a:ext cx="3038317" cy="4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574" tIns="46788" rIns="93574" bIns="46788" numCol="1" anchor="t" anchorCtr="0" compatLnSpc="1">
            <a:prstTxWarp prst="textNoShape">
              <a:avLst/>
            </a:prstTxWarp>
          </a:bodyPr>
          <a:lstStyle>
            <a:lvl1pPr defTabSz="936229" eaLnBrk="1" hangingPunct="1">
              <a:defRPr sz="1200" smtClean="0">
                <a:latin typeface="Times New Roman" pitchFamily="18" charset="0"/>
              </a:defRPr>
            </a:lvl1pPr>
          </a:lstStyle>
          <a:p>
            <a:pPr>
              <a:defRPr/>
            </a:pPr>
            <a:endParaRPr lang="en-US" altLang="en-US"/>
          </a:p>
        </p:txBody>
      </p:sp>
      <p:sp>
        <p:nvSpPr>
          <p:cNvPr id="52227" name="Rectangle 1027"/>
          <p:cNvSpPr>
            <a:spLocks noGrp="1" noChangeArrowheads="1"/>
          </p:cNvSpPr>
          <p:nvPr>
            <p:ph type="dt" sz="quarter" idx="1"/>
          </p:nvPr>
        </p:nvSpPr>
        <p:spPr bwMode="auto">
          <a:xfrm>
            <a:off x="3972083" y="0"/>
            <a:ext cx="3038317" cy="4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574" tIns="46788" rIns="93574" bIns="46788" numCol="1" anchor="t" anchorCtr="0" compatLnSpc="1">
            <a:prstTxWarp prst="textNoShape">
              <a:avLst/>
            </a:prstTxWarp>
          </a:bodyPr>
          <a:lstStyle>
            <a:lvl1pPr algn="r" defTabSz="936229" eaLnBrk="1" hangingPunct="1">
              <a:defRPr sz="1200" smtClean="0">
                <a:latin typeface="Times New Roman" pitchFamily="18" charset="0"/>
              </a:defRPr>
            </a:lvl1pPr>
          </a:lstStyle>
          <a:p>
            <a:pPr>
              <a:defRPr/>
            </a:pPr>
            <a:endParaRPr lang="en-US" altLang="en-US"/>
          </a:p>
        </p:txBody>
      </p:sp>
      <p:sp>
        <p:nvSpPr>
          <p:cNvPr id="52228" name="Rectangle 1028"/>
          <p:cNvSpPr>
            <a:spLocks noGrp="1" noChangeArrowheads="1"/>
          </p:cNvSpPr>
          <p:nvPr>
            <p:ph type="ftr" sz="quarter" idx="2"/>
          </p:nvPr>
        </p:nvSpPr>
        <p:spPr bwMode="auto">
          <a:xfrm>
            <a:off x="1" y="8902928"/>
            <a:ext cx="3038317" cy="4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574" tIns="46788" rIns="93574" bIns="46788" numCol="1" anchor="b" anchorCtr="0" compatLnSpc="1">
            <a:prstTxWarp prst="textNoShape">
              <a:avLst/>
            </a:prstTxWarp>
          </a:bodyPr>
          <a:lstStyle>
            <a:lvl1pPr defTabSz="936229" eaLnBrk="1" hangingPunct="1">
              <a:defRPr sz="1200" smtClean="0">
                <a:latin typeface="Times New Roman" pitchFamily="18" charset="0"/>
              </a:defRPr>
            </a:lvl1pPr>
          </a:lstStyle>
          <a:p>
            <a:pPr>
              <a:defRPr/>
            </a:pPr>
            <a:endParaRPr lang="en-US" altLang="en-US"/>
          </a:p>
        </p:txBody>
      </p:sp>
      <p:sp>
        <p:nvSpPr>
          <p:cNvPr id="52229" name="Rectangle 1029"/>
          <p:cNvSpPr>
            <a:spLocks noGrp="1" noChangeArrowheads="1"/>
          </p:cNvSpPr>
          <p:nvPr>
            <p:ph type="sldNum" sz="quarter" idx="3"/>
          </p:nvPr>
        </p:nvSpPr>
        <p:spPr bwMode="auto">
          <a:xfrm>
            <a:off x="3972083" y="8902928"/>
            <a:ext cx="3038317" cy="4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574" tIns="46788" rIns="93574" bIns="46788" numCol="1" anchor="b" anchorCtr="0" compatLnSpc="1">
            <a:prstTxWarp prst="textNoShape">
              <a:avLst/>
            </a:prstTxWarp>
          </a:bodyPr>
          <a:lstStyle>
            <a:lvl1pPr algn="r" defTabSz="936229" eaLnBrk="1" hangingPunct="1">
              <a:defRPr sz="1200" smtClean="0">
                <a:latin typeface="Times New Roman" pitchFamily="18" charset="0"/>
              </a:defRPr>
            </a:lvl1pPr>
          </a:lstStyle>
          <a:p>
            <a:pPr>
              <a:defRPr/>
            </a:pPr>
            <a:fld id="{761E2243-A109-4C33-B21D-0117CBA9DDEA}" type="slidenum">
              <a:rPr lang="en-US" altLang="en-US"/>
              <a:pPr>
                <a:defRPr/>
              </a:pPr>
              <a:t>‹#›</a:t>
            </a:fld>
            <a:endParaRPr lang="en-US" altLang="en-US"/>
          </a:p>
        </p:txBody>
      </p:sp>
    </p:spTree>
    <p:extLst>
      <p:ext uri="{BB962C8B-B14F-4D97-AF65-F5344CB8AC3E}">
        <p14:creationId xmlns:p14="http://schemas.microsoft.com/office/powerpoint/2010/main" val="8943284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1" y="0"/>
            <a:ext cx="3038317" cy="4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574" tIns="46788" rIns="93574" bIns="46788" numCol="1" anchor="t" anchorCtr="0" compatLnSpc="1">
            <a:prstTxWarp prst="textNoShape">
              <a:avLst/>
            </a:prstTxWarp>
          </a:bodyPr>
          <a:lstStyle>
            <a:lvl1pPr defTabSz="936229" eaLnBrk="1" hangingPunct="1">
              <a:defRPr sz="1200" smtClean="0">
                <a:latin typeface="Times New Roman" pitchFamily="18" charset="0"/>
              </a:defRPr>
            </a:lvl1pPr>
          </a:lstStyle>
          <a:p>
            <a:pPr>
              <a:defRPr/>
            </a:pPr>
            <a:endParaRPr lang="en-US" altLang="en-US"/>
          </a:p>
        </p:txBody>
      </p:sp>
      <p:sp>
        <p:nvSpPr>
          <p:cNvPr id="35843" name="Rectangle 3"/>
          <p:cNvSpPr>
            <a:spLocks noGrp="1" noChangeArrowheads="1"/>
          </p:cNvSpPr>
          <p:nvPr>
            <p:ph type="dt" idx="1"/>
          </p:nvPr>
        </p:nvSpPr>
        <p:spPr bwMode="auto">
          <a:xfrm>
            <a:off x="3972083" y="0"/>
            <a:ext cx="3038317" cy="4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574" tIns="46788" rIns="93574" bIns="46788" numCol="1" anchor="t" anchorCtr="0" compatLnSpc="1">
            <a:prstTxWarp prst="textNoShape">
              <a:avLst/>
            </a:prstTxWarp>
          </a:bodyPr>
          <a:lstStyle>
            <a:lvl1pPr algn="r" defTabSz="936229" eaLnBrk="1" hangingPunct="1">
              <a:defRPr sz="1200" smtClean="0">
                <a:latin typeface="Times New Roman" pitchFamily="18" charset="0"/>
              </a:defRPr>
            </a:lvl1pPr>
          </a:lstStyle>
          <a:p>
            <a:pPr>
              <a:defRPr/>
            </a:pPr>
            <a:endParaRPr lang="en-US" altLang="en-US"/>
          </a:p>
        </p:txBody>
      </p:sp>
      <p:sp>
        <p:nvSpPr>
          <p:cNvPr id="17412" name="Rectangle 4"/>
          <p:cNvSpPr>
            <a:spLocks noGrp="1" noRot="1" noChangeAspect="1" noChangeArrowheads="1" noTextEdit="1"/>
          </p:cNvSpPr>
          <p:nvPr>
            <p:ph type="sldImg" idx="2"/>
          </p:nvPr>
        </p:nvSpPr>
        <p:spPr bwMode="auto">
          <a:xfrm>
            <a:off x="1162050" y="701675"/>
            <a:ext cx="4687888" cy="351631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5845" name="Rectangle 5"/>
          <p:cNvSpPr>
            <a:spLocks noGrp="1" noChangeArrowheads="1"/>
          </p:cNvSpPr>
          <p:nvPr>
            <p:ph type="body" sz="quarter" idx="3"/>
          </p:nvPr>
        </p:nvSpPr>
        <p:spPr bwMode="auto">
          <a:xfrm>
            <a:off x="935357" y="4451464"/>
            <a:ext cx="5139688" cy="4219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574" tIns="46788" rIns="93574" bIns="46788"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35846" name="Rectangle 6"/>
          <p:cNvSpPr>
            <a:spLocks noGrp="1" noChangeArrowheads="1"/>
          </p:cNvSpPr>
          <p:nvPr>
            <p:ph type="ftr" sz="quarter" idx="4"/>
          </p:nvPr>
        </p:nvSpPr>
        <p:spPr bwMode="auto">
          <a:xfrm>
            <a:off x="1" y="8902928"/>
            <a:ext cx="3038317" cy="4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574" tIns="46788" rIns="93574" bIns="46788" numCol="1" anchor="b" anchorCtr="0" compatLnSpc="1">
            <a:prstTxWarp prst="textNoShape">
              <a:avLst/>
            </a:prstTxWarp>
          </a:bodyPr>
          <a:lstStyle>
            <a:lvl1pPr defTabSz="936229" eaLnBrk="1" hangingPunct="1">
              <a:defRPr sz="1200" smtClean="0">
                <a:latin typeface="Times New Roman" pitchFamily="18" charset="0"/>
              </a:defRPr>
            </a:lvl1pPr>
          </a:lstStyle>
          <a:p>
            <a:pPr>
              <a:defRPr/>
            </a:pPr>
            <a:endParaRPr lang="en-US" altLang="en-US"/>
          </a:p>
        </p:txBody>
      </p:sp>
      <p:sp>
        <p:nvSpPr>
          <p:cNvPr id="35847" name="Rectangle 7"/>
          <p:cNvSpPr>
            <a:spLocks noGrp="1" noChangeArrowheads="1"/>
          </p:cNvSpPr>
          <p:nvPr>
            <p:ph type="sldNum" sz="quarter" idx="5"/>
          </p:nvPr>
        </p:nvSpPr>
        <p:spPr bwMode="auto">
          <a:xfrm>
            <a:off x="3972083" y="8902928"/>
            <a:ext cx="3038317" cy="4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574" tIns="46788" rIns="93574" bIns="46788" numCol="1" anchor="b" anchorCtr="0" compatLnSpc="1">
            <a:prstTxWarp prst="textNoShape">
              <a:avLst/>
            </a:prstTxWarp>
          </a:bodyPr>
          <a:lstStyle>
            <a:lvl1pPr algn="r" defTabSz="936229" eaLnBrk="1" hangingPunct="1">
              <a:defRPr sz="1200" smtClean="0">
                <a:latin typeface="Times New Roman" pitchFamily="18" charset="0"/>
              </a:defRPr>
            </a:lvl1pPr>
          </a:lstStyle>
          <a:p>
            <a:pPr>
              <a:defRPr/>
            </a:pPr>
            <a:fld id="{56CD5F4A-8D8A-4D40-A4D5-A0105FDDF77A}" type="slidenum">
              <a:rPr lang="en-US" altLang="en-US"/>
              <a:pPr>
                <a:defRPr/>
              </a:pPr>
              <a:t>‹#›</a:t>
            </a:fld>
            <a:endParaRPr lang="en-US" altLang="en-US"/>
          </a:p>
        </p:txBody>
      </p:sp>
    </p:spTree>
    <p:extLst>
      <p:ext uri="{BB962C8B-B14F-4D97-AF65-F5344CB8AC3E}">
        <p14:creationId xmlns:p14="http://schemas.microsoft.com/office/powerpoint/2010/main" val="2751630363"/>
      </p:ext>
    </p:extLst>
  </p:cSld>
  <p:clrMap bg1="lt1" tx1="dk1" bg2="lt2" tx2="dk2" accent1="accent1" accent2="accent2" accent3="accent3" accent4="accent4" accent5="accent5" accent6="accent6" hlink="hlink" folHlink="folHlink"/>
  <p:notesStyle>
    <a:lvl1pPr marL="2286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5715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2573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6002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defTabSz="936229">
              <a:defRPr>
                <a:solidFill>
                  <a:schemeClr val="tx1"/>
                </a:solidFill>
                <a:latin typeface="Britannic Bold" pitchFamily="34" charset="0"/>
              </a:defRPr>
            </a:lvl1pPr>
            <a:lvl2pPr marL="747705" indent="-287579" defTabSz="936229">
              <a:defRPr>
                <a:solidFill>
                  <a:schemeClr val="tx1"/>
                </a:solidFill>
                <a:latin typeface="Britannic Bold" pitchFamily="34" charset="0"/>
              </a:defRPr>
            </a:lvl2pPr>
            <a:lvl3pPr marL="1150315" indent="-230063" defTabSz="936229">
              <a:defRPr>
                <a:solidFill>
                  <a:schemeClr val="tx1"/>
                </a:solidFill>
                <a:latin typeface="Britannic Bold" pitchFamily="34" charset="0"/>
              </a:defRPr>
            </a:lvl3pPr>
            <a:lvl4pPr marL="1610441" indent="-230063" defTabSz="936229">
              <a:defRPr>
                <a:solidFill>
                  <a:schemeClr val="tx1"/>
                </a:solidFill>
                <a:latin typeface="Britannic Bold" pitchFamily="34" charset="0"/>
              </a:defRPr>
            </a:lvl4pPr>
            <a:lvl5pPr marL="2070567" indent="-230063" defTabSz="936229">
              <a:defRPr>
                <a:solidFill>
                  <a:schemeClr val="tx1"/>
                </a:solidFill>
                <a:latin typeface="Britannic Bold" pitchFamily="34" charset="0"/>
              </a:defRPr>
            </a:lvl5pPr>
            <a:lvl6pPr marL="2530693" indent="-230063" defTabSz="936229" eaLnBrk="0" fontAlgn="base" hangingPunct="0">
              <a:spcBef>
                <a:spcPct val="0"/>
              </a:spcBef>
              <a:spcAft>
                <a:spcPct val="0"/>
              </a:spcAft>
              <a:defRPr>
                <a:solidFill>
                  <a:schemeClr val="tx1"/>
                </a:solidFill>
                <a:latin typeface="Britannic Bold" pitchFamily="34" charset="0"/>
              </a:defRPr>
            </a:lvl6pPr>
            <a:lvl7pPr marL="2990820" indent="-230063" defTabSz="936229" eaLnBrk="0" fontAlgn="base" hangingPunct="0">
              <a:spcBef>
                <a:spcPct val="0"/>
              </a:spcBef>
              <a:spcAft>
                <a:spcPct val="0"/>
              </a:spcAft>
              <a:defRPr>
                <a:solidFill>
                  <a:schemeClr val="tx1"/>
                </a:solidFill>
                <a:latin typeface="Britannic Bold" pitchFamily="34" charset="0"/>
              </a:defRPr>
            </a:lvl7pPr>
            <a:lvl8pPr marL="3450946" indent="-230063" defTabSz="936229" eaLnBrk="0" fontAlgn="base" hangingPunct="0">
              <a:spcBef>
                <a:spcPct val="0"/>
              </a:spcBef>
              <a:spcAft>
                <a:spcPct val="0"/>
              </a:spcAft>
              <a:defRPr>
                <a:solidFill>
                  <a:schemeClr val="tx1"/>
                </a:solidFill>
                <a:latin typeface="Britannic Bold" pitchFamily="34" charset="0"/>
              </a:defRPr>
            </a:lvl8pPr>
            <a:lvl9pPr marL="3911072" indent="-230063" defTabSz="936229" eaLnBrk="0" fontAlgn="base" hangingPunct="0">
              <a:spcBef>
                <a:spcPct val="0"/>
              </a:spcBef>
              <a:spcAft>
                <a:spcPct val="0"/>
              </a:spcAft>
              <a:defRPr>
                <a:solidFill>
                  <a:schemeClr val="tx1"/>
                </a:solidFill>
                <a:latin typeface="Britannic Bold" pitchFamily="34" charset="0"/>
              </a:defRPr>
            </a:lvl9pPr>
          </a:lstStyle>
          <a:p>
            <a:fld id="{83500369-DA24-4C47-A584-51FE279BAD74}" type="slidenum">
              <a:rPr lang="en-US" altLang="en-US">
                <a:latin typeface="Times New Roman" pitchFamily="18" charset="0"/>
              </a:rPr>
              <a:pPr/>
              <a:t>1</a:t>
            </a:fld>
            <a:endParaRPr lang="en-US" altLang="en-US">
              <a:latin typeface="Times New Roman" pitchFamily="18"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defTabSz="935038" eaLnBrk="0" hangingPunct="0">
              <a:spcBef>
                <a:spcPct val="30000"/>
              </a:spcBef>
              <a:defRPr sz="1200">
                <a:solidFill>
                  <a:schemeClr val="tx1"/>
                </a:solidFill>
                <a:latin typeface="Arial" charset="0"/>
              </a:defRPr>
            </a:lvl1pPr>
            <a:lvl2pPr marL="742950" indent="-285750" defTabSz="935038" eaLnBrk="0" hangingPunct="0">
              <a:spcBef>
                <a:spcPct val="30000"/>
              </a:spcBef>
              <a:defRPr sz="1200">
                <a:solidFill>
                  <a:schemeClr val="tx1"/>
                </a:solidFill>
                <a:latin typeface="Arial" charset="0"/>
              </a:defRPr>
            </a:lvl2pPr>
            <a:lvl3pPr marL="1143000" indent="-228600" defTabSz="935038" eaLnBrk="0" hangingPunct="0">
              <a:spcBef>
                <a:spcPct val="30000"/>
              </a:spcBef>
              <a:defRPr sz="1200">
                <a:solidFill>
                  <a:schemeClr val="tx1"/>
                </a:solidFill>
                <a:latin typeface="Arial" charset="0"/>
              </a:defRPr>
            </a:lvl3pPr>
            <a:lvl4pPr marL="1600200" indent="-228600" defTabSz="935038" eaLnBrk="0" hangingPunct="0">
              <a:spcBef>
                <a:spcPct val="30000"/>
              </a:spcBef>
              <a:defRPr sz="1200">
                <a:solidFill>
                  <a:schemeClr val="tx1"/>
                </a:solidFill>
                <a:latin typeface="Arial" charset="0"/>
              </a:defRPr>
            </a:lvl4pPr>
            <a:lvl5pPr marL="2057400" indent="-228600" defTabSz="935038" eaLnBrk="0" hangingPunct="0">
              <a:spcBef>
                <a:spcPct val="30000"/>
              </a:spcBef>
              <a:defRPr sz="1200">
                <a:solidFill>
                  <a:schemeClr val="tx1"/>
                </a:solidFill>
                <a:latin typeface="Arial" charset="0"/>
              </a:defRPr>
            </a:lvl5pPr>
            <a:lvl6pPr marL="2514600" indent="-228600" defTabSz="935038" eaLnBrk="0" fontAlgn="base" hangingPunct="0">
              <a:spcBef>
                <a:spcPct val="30000"/>
              </a:spcBef>
              <a:spcAft>
                <a:spcPct val="0"/>
              </a:spcAft>
              <a:defRPr sz="1200">
                <a:solidFill>
                  <a:schemeClr val="tx1"/>
                </a:solidFill>
                <a:latin typeface="Arial" charset="0"/>
              </a:defRPr>
            </a:lvl6pPr>
            <a:lvl7pPr marL="2971800" indent="-228600" defTabSz="935038" eaLnBrk="0" fontAlgn="base" hangingPunct="0">
              <a:spcBef>
                <a:spcPct val="30000"/>
              </a:spcBef>
              <a:spcAft>
                <a:spcPct val="0"/>
              </a:spcAft>
              <a:defRPr sz="1200">
                <a:solidFill>
                  <a:schemeClr val="tx1"/>
                </a:solidFill>
                <a:latin typeface="Arial" charset="0"/>
              </a:defRPr>
            </a:lvl7pPr>
            <a:lvl8pPr marL="3429000" indent="-228600" defTabSz="935038" eaLnBrk="0" fontAlgn="base" hangingPunct="0">
              <a:spcBef>
                <a:spcPct val="30000"/>
              </a:spcBef>
              <a:spcAft>
                <a:spcPct val="0"/>
              </a:spcAft>
              <a:defRPr sz="1200">
                <a:solidFill>
                  <a:schemeClr val="tx1"/>
                </a:solidFill>
                <a:latin typeface="Arial" charset="0"/>
              </a:defRPr>
            </a:lvl8pPr>
            <a:lvl9pPr marL="3886200" indent="-228600" defTabSz="93503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2DEE045-260F-478F-AB37-9E6461A913D4}" type="slidenum">
              <a:rPr lang="en-US" altLang="en-US" smtClean="0">
                <a:solidFill>
                  <a:srgbClr val="000000"/>
                </a:solidFill>
              </a:rPr>
              <a:pPr eaLnBrk="1" hangingPunct="1">
                <a:spcBef>
                  <a:spcPct val="0"/>
                </a:spcBef>
              </a:pPr>
              <a:t>10</a:t>
            </a:fld>
            <a:endParaRPr lang="en-US" altLang="en-US" smtClean="0">
              <a:solidFill>
                <a:srgbClr val="000000"/>
              </a:solidFill>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xfrm>
            <a:off x="701675" y="4452938"/>
            <a:ext cx="5607050" cy="4217987"/>
          </a:xfrm>
          <a:noFill/>
        </p:spPr>
        <p:txBody>
          <a:bodyPr/>
          <a:lstStyle/>
          <a:p>
            <a:pPr eaLnBrk="1" hangingPunct="1"/>
            <a:r>
              <a:rPr lang="en-US" altLang="en-US" smtClean="0"/>
              <a:t>Here is a map of the schools of the New Orleans-Santa Fe District.  Increasingly, our two Districts will be collaborating on formation projects for adults and students.  We have collaborated for ten years on the Lasallian Leadership Institute and for the past 3 or 4 years for Lasallian Youth and Lasallian Student Leader gatherings.</a:t>
            </a:r>
          </a:p>
          <a:p>
            <a:pPr eaLnBrk="1" hangingPunct="1"/>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p:spPr>
        <p:txBody>
          <a:bodyPr/>
          <a:lstStyle/>
          <a:p>
            <a:endParaRPr lang="en-US" altLang="en-US" smtClean="0"/>
          </a:p>
        </p:txBody>
      </p:sp>
      <p:sp>
        <p:nvSpPr>
          <p:cNvPr id="72708" name="Slide Number Placeholder 3"/>
          <p:cNvSpPr>
            <a:spLocks noGrp="1"/>
          </p:cNvSpPr>
          <p:nvPr>
            <p:ph type="sldNum" sz="quarter" idx="5"/>
          </p:nvPr>
        </p:nvSpPr>
        <p:spPr>
          <a:noFill/>
        </p:spPr>
        <p:txBody>
          <a:bodyPr/>
          <a:lstStyle>
            <a:lvl1pPr defTabSz="935038" eaLnBrk="0" hangingPunct="0">
              <a:spcBef>
                <a:spcPct val="30000"/>
              </a:spcBef>
              <a:defRPr sz="1200">
                <a:solidFill>
                  <a:schemeClr val="tx1"/>
                </a:solidFill>
                <a:latin typeface="Arial" charset="0"/>
              </a:defRPr>
            </a:lvl1pPr>
            <a:lvl2pPr marL="742950" indent="-285750" defTabSz="935038" eaLnBrk="0" hangingPunct="0">
              <a:spcBef>
                <a:spcPct val="30000"/>
              </a:spcBef>
              <a:defRPr sz="1200">
                <a:solidFill>
                  <a:schemeClr val="tx1"/>
                </a:solidFill>
                <a:latin typeface="Arial" charset="0"/>
              </a:defRPr>
            </a:lvl2pPr>
            <a:lvl3pPr marL="1143000" indent="-228600" defTabSz="935038" eaLnBrk="0" hangingPunct="0">
              <a:spcBef>
                <a:spcPct val="30000"/>
              </a:spcBef>
              <a:defRPr sz="1200">
                <a:solidFill>
                  <a:schemeClr val="tx1"/>
                </a:solidFill>
                <a:latin typeface="Arial" charset="0"/>
              </a:defRPr>
            </a:lvl3pPr>
            <a:lvl4pPr marL="1600200" indent="-228600" defTabSz="935038" eaLnBrk="0" hangingPunct="0">
              <a:spcBef>
                <a:spcPct val="30000"/>
              </a:spcBef>
              <a:defRPr sz="1200">
                <a:solidFill>
                  <a:schemeClr val="tx1"/>
                </a:solidFill>
                <a:latin typeface="Arial" charset="0"/>
              </a:defRPr>
            </a:lvl4pPr>
            <a:lvl5pPr marL="2057400" indent="-228600" defTabSz="935038" eaLnBrk="0" hangingPunct="0">
              <a:spcBef>
                <a:spcPct val="30000"/>
              </a:spcBef>
              <a:defRPr sz="1200">
                <a:solidFill>
                  <a:schemeClr val="tx1"/>
                </a:solidFill>
                <a:latin typeface="Arial" charset="0"/>
              </a:defRPr>
            </a:lvl5pPr>
            <a:lvl6pPr marL="2514600" indent="-228600" defTabSz="935038" eaLnBrk="0" fontAlgn="base" hangingPunct="0">
              <a:spcBef>
                <a:spcPct val="30000"/>
              </a:spcBef>
              <a:spcAft>
                <a:spcPct val="0"/>
              </a:spcAft>
              <a:defRPr sz="1200">
                <a:solidFill>
                  <a:schemeClr val="tx1"/>
                </a:solidFill>
                <a:latin typeface="Arial" charset="0"/>
              </a:defRPr>
            </a:lvl6pPr>
            <a:lvl7pPr marL="2971800" indent="-228600" defTabSz="935038" eaLnBrk="0" fontAlgn="base" hangingPunct="0">
              <a:spcBef>
                <a:spcPct val="30000"/>
              </a:spcBef>
              <a:spcAft>
                <a:spcPct val="0"/>
              </a:spcAft>
              <a:defRPr sz="1200">
                <a:solidFill>
                  <a:schemeClr val="tx1"/>
                </a:solidFill>
                <a:latin typeface="Arial" charset="0"/>
              </a:defRPr>
            </a:lvl7pPr>
            <a:lvl8pPr marL="3429000" indent="-228600" defTabSz="935038" eaLnBrk="0" fontAlgn="base" hangingPunct="0">
              <a:spcBef>
                <a:spcPct val="30000"/>
              </a:spcBef>
              <a:spcAft>
                <a:spcPct val="0"/>
              </a:spcAft>
              <a:defRPr sz="1200">
                <a:solidFill>
                  <a:schemeClr val="tx1"/>
                </a:solidFill>
                <a:latin typeface="Arial" charset="0"/>
              </a:defRPr>
            </a:lvl8pPr>
            <a:lvl9pPr marL="3886200" indent="-228600" defTabSz="93503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BA0788CD-170A-4DBC-AD70-7C3E6181298F}" type="slidenum">
              <a:rPr lang="en-US" altLang="en-US" smtClean="0"/>
              <a:pPr eaLnBrk="1" hangingPunct="1">
                <a:spcBef>
                  <a:spcPct val="0"/>
                </a:spcBef>
              </a:pPr>
              <a:t>11</a:t>
            </a:fld>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defTabSz="935038" eaLnBrk="0" hangingPunct="0">
              <a:spcBef>
                <a:spcPct val="30000"/>
              </a:spcBef>
              <a:defRPr sz="1200">
                <a:solidFill>
                  <a:schemeClr val="tx1"/>
                </a:solidFill>
                <a:latin typeface="Arial" charset="0"/>
              </a:defRPr>
            </a:lvl1pPr>
            <a:lvl2pPr marL="742950" indent="-285750" defTabSz="935038" eaLnBrk="0" hangingPunct="0">
              <a:spcBef>
                <a:spcPct val="30000"/>
              </a:spcBef>
              <a:defRPr sz="1200">
                <a:solidFill>
                  <a:schemeClr val="tx1"/>
                </a:solidFill>
                <a:latin typeface="Arial" charset="0"/>
              </a:defRPr>
            </a:lvl2pPr>
            <a:lvl3pPr marL="1143000" indent="-228600" defTabSz="935038" eaLnBrk="0" hangingPunct="0">
              <a:spcBef>
                <a:spcPct val="30000"/>
              </a:spcBef>
              <a:defRPr sz="1200">
                <a:solidFill>
                  <a:schemeClr val="tx1"/>
                </a:solidFill>
                <a:latin typeface="Arial" charset="0"/>
              </a:defRPr>
            </a:lvl3pPr>
            <a:lvl4pPr marL="1600200" indent="-228600" defTabSz="935038" eaLnBrk="0" hangingPunct="0">
              <a:spcBef>
                <a:spcPct val="30000"/>
              </a:spcBef>
              <a:defRPr sz="1200">
                <a:solidFill>
                  <a:schemeClr val="tx1"/>
                </a:solidFill>
                <a:latin typeface="Arial" charset="0"/>
              </a:defRPr>
            </a:lvl4pPr>
            <a:lvl5pPr marL="2057400" indent="-228600" defTabSz="935038" eaLnBrk="0" hangingPunct="0">
              <a:spcBef>
                <a:spcPct val="30000"/>
              </a:spcBef>
              <a:defRPr sz="1200">
                <a:solidFill>
                  <a:schemeClr val="tx1"/>
                </a:solidFill>
                <a:latin typeface="Arial" charset="0"/>
              </a:defRPr>
            </a:lvl5pPr>
            <a:lvl6pPr marL="2514600" indent="-228600" defTabSz="935038" eaLnBrk="0" fontAlgn="base" hangingPunct="0">
              <a:spcBef>
                <a:spcPct val="30000"/>
              </a:spcBef>
              <a:spcAft>
                <a:spcPct val="0"/>
              </a:spcAft>
              <a:defRPr sz="1200">
                <a:solidFill>
                  <a:schemeClr val="tx1"/>
                </a:solidFill>
                <a:latin typeface="Arial" charset="0"/>
              </a:defRPr>
            </a:lvl6pPr>
            <a:lvl7pPr marL="2971800" indent="-228600" defTabSz="935038" eaLnBrk="0" fontAlgn="base" hangingPunct="0">
              <a:spcBef>
                <a:spcPct val="30000"/>
              </a:spcBef>
              <a:spcAft>
                <a:spcPct val="0"/>
              </a:spcAft>
              <a:defRPr sz="1200">
                <a:solidFill>
                  <a:schemeClr val="tx1"/>
                </a:solidFill>
                <a:latin typeface="Arial" charset="0"/>
              </a:defRPr>
            </a:lvl7pPr>
            <a:lvl8pPr marL="3429000" indent="-228600" defTabSz="935038" eaLnBrk="0" fontAlgn="base" hangingPunct="0">
              <a:spcBef>
                <a:spcPct val="30000"/>
              </a:spcBef>
              <a:spcAft>
                <a:spcPct val="0"/>
              </a:spcAft>
              <a:defRPr sz="1200">
                <a:solidFill>
                  <a:schemeClr val="tx1"/>
                </a:solidFill>
                <a:latin typeface="Arial" charset="0"/>
              </a:defRPr>
            </a:lvl8pPr>
            <a:lvl9pPr marL="3886200" indent="-228600" defTabSz="93503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257611-7014-4934-B6DC-1E9DEF7C8554}" type="slidenum">
              <a:rPr lang="en-US" altLang="en-US" smtClean="0">
                <a:solidFill>
                  <a:srgbClr val="000000"/>
                </a:solidFill>
              </a:rPr>
              <a:pPr eaLnBrk="1" hangingPunct="1">
                <a:spcBef>
                  <a:spcPct val="0"/>
                </a:spcBef>
              </a:pPr>
              <a:t>12</a:t>
            </a:fld>
            <a:endParaRPr lang="en-US" altLang="en-US" smtClean="0">
              <a:solidFill>
                <a:srgbClr val="000000"/>
              </a:solidFill>
            </a:endParaRPr>
          </a:p>
        </p:txBody>
      </p:sp>
      <p:sp>
        <p:nvSpPr>
          <p:cNvPr id="73731" name="Rectangle 2"/>
          <p:cNvSpPr>
            <a:spLocks noGrp="1" noRot="1" noChangeAspect="1" noChangeArrowheads="1" noTextEdit="1"/>
          </p:cNvSpPr>
          <p:nvPr>
            <p:ph type="sldImg"/>
          </p:nvPr>
        </p:nvSpPr>
        <p:spPr>
          <a:xfrm>
            <a:off x="1163638" y="703263"/>
            <a:ext cx="4686300" cy="3514725"/>
          </a:xfrm>
          <a:ln/>
        </p:spPr>
      </p:sp>
      <p:sp>
        <p:nvSpPr>
          <p:cNvPr id="73732"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defTabSz="936229">
              <a:defRPr>
                <a:solidFill>
                  <a:schemeClr val="tx1"/>
                </a:solidFill>
                <a:latin typeface="Britannic Bold" pitchFamily="34" charset="0"/>
              </a:defRPr>
            </a:lvl1pPr>
            <a:lvl2pPr marL="747705" indent="-287579" defTabSz="936229">
              <a:defRPr>
                <a:solidFill>
                  <a:schemeClr val="tx1"/>
                </a:solidFill>
                <a:latin typeface="Britannic Bold" pitchFamily="34" charset="0"/>
              </a:defRPr>
            </a:lvl2pPr>
            <a:lvl3pPr marL="1150315" indent="-230063" defTabSz="936229">
              <a:defRPr>
                <a:solidFill>
                  <a:schemeClr val="tx1"/>
                </a:solidFill>
                <a:latin typeface="Britannic Bold" pitchFamily="34" charset="0"/>
              </a:defRPr>
            </a:lvl3pPr>
            <a:lvl4pPr marL="1610441" indent="-230063" defTabSz="936229">
              <a:defRPr>
                <a:solidFill>
                  <a:schemeClr val="tx1"/>
                </a:solidFill>
                <a:latin typeface="Britannic Bold" pitchFamily="34" charset="0"/>
              </a:defRPr>
            </a:lvl4pPr>
            <a:lvl5pPr marL="2070567" indent="-230063" defTabSz="936229">
              <a:defRPr>
                <a:solidFill>
                  <a:schemeClr val="tx1"/>
                </a:solidFill>
                <a:latin typeface="Britannic Bold" pitchFamily="34" charset="0"/>
              </a:defRPr>
            </a:lvl5pPr>
            <a:lvl6pPr marL="2530693" indent="-230063" defTabSz="936229" eaLnBrk="0" fontAlgn="base" hangingPunct="0">
              <a:spcBef>
                <a:spcPct val="0"/>
              </a:spcBef>
              <a:spcAft>
                <a:spcPct val="0"/>
              </a:spcAft>
              <a:defRPr>
                <a:solidFill>
                  <a:schemeClr val="tx1"/>
                </a:solidFill>
                <a:latin typeface="Britannic Bold" pitchFamily="34" charset="0"/>
              </a:defRPr>
            </a:lvl6pPr>
            <a:lvl7pPr marL="2990820" indent="-230063" defTabSz="936229" eaLnBrk="0" fontAlgn="base" hangingPunct="0">
              <a:spcBef>
                <a:spcPct val="0"/>
              </a:spcBef>
              <a:spcAft>
                <a:spcPct val="0"/>
              </a:spcAft>
              <a:defRPr>
                <a:solidFill>
                  <a:schemeClr val="tx1"/>
                </a:solidFill>
                <a:latin typeface="Britannic Bold" pitchFamily="34" charset="0"/>
              </a:defRPr>
            </a:lvl7pPr>
            <a:lvl8pPr marL="3450946" indent="-230063" defTabSz="936229" eaLnBrk="0" fontAlgn="base" hangingPunct="0">
              <a:spcBef>
                <a:spcPct val="0"/>
              </a:spcBef>
              <a:spcAft>
                <a:spcPct val="0"/>
              </a:spcAft>
              <a:defRPr>
                <a:solidFill>
                  <a:schemeClr val="tx1"/>
                </a:solidFill>
                <a:latin typeface="Britannic Bold" pitchFamily="34" charset="0"/>
              </a:defRPr>
            </a:lvl8pPr>
            <a:lvl9pPr marL="3911072" indent="-230063" defTabSz="936229" eaLnBrk="0" fontAlgn="base" hangingPunct="0">
              <a:spcBef>
                <a:spcPct val="0"/>
              </a:spcBef>
              <a:spcAft>
                <a:spcPct val="0"/>
              </a:spcAft>
              <a:defRPr>
                <a:solidFill>
                  <a:schemeClr val="tx1"/>
                </a:solidFill>
                <a:latin typeface="Britannic Bold" pitchFamily="34" charset="0"/>
              </a:defRPr>
            </a:lvl9pPr>
          </a:lstStyle>
          <a:p>
            <a:fld id="{BBFBFB83-185D-406F-89E8-9F824DF0011C}" type="slidenum">
              <a:rPr lang="en-US" altLang="en-US">
                <a:latin typeface="Times New Roman" pitchFamily="18" charset="0"/>
              </a:rPr>
              <a:pPr/>
              <a:t>13</a:t>
            </a:fld>
            <a:endParaRPr lang="en-US" altLang="en-US">
              <a:latin typeface="Times New Roman" pitchFamily="18" charset="0"/>
            </a:endParaRPr>
          </a:p>
        </p:txBody>
      </p:sp>
      <p:sp>
        <p:nvSpPr>
          <p:cNvPr id="29699" name="Rectangle 2"/>
          <p:cNvSpPr>
            <a:spLocks noGrp="1" noRot="1" noChangeAspect="1" noChangeArrowheads="1" noTextEdit="1"/>
          </p:cNvSpPr>
          <p:nvPr>
            <p:ph type="sldImg"/>
          </p:nvPr>
        </p:nvSpPr>
        <p:spPr>
          <a:xfrm>
            <a:off x="1152525" y="692150"/>
            <a:ext cx="4710113" cy="3533775"/>
          </a:xfrm>
          <a:ln/>
        </p:spPr>
      </p:sp>
      <p:sp>
        <p:nvSpPr>
          <p:cNvPr id="29700" name="Rectangle 3"/>
          <p:cNvSpPr>
            <a:spLocks noGrp="1" noChangeArrowheads="1"/>
          </p:cNvSpPr>
          <p:nvPr>
            <p:ph type="body" idx="1"/>
          </p:nvPr>
        </p:nvSpPr>
        <p:spPr>
          <a:xfrm>
            <a:off x="914678" y="4456273"/>
            <a:ext cx="5181046" cy="4223842"/>
          </a:xfrm>
          <a:noFill/>
        </p:spPr>
        <p:txBody>
          <a:bodyPr/>
          <a:lstStyle/>
          <a:p>
            <a:r>
              <a:rPr lang="en-US" smtClean="0"/>
              <a:t>The Lasallian educational mission is often articulated in these words, which come from the Brothers’ Rule – the guide for their ministry and community life – and OUR guide for our ministry as well.</a:t>
            </a:r>
          </a:p>
          <a:p>
            <a:endParaRPr lang="en-US" smtClean="0"/>
          </a:p>
          <a:p>
            <a:r>
              <a:rPr lang="en-US" smtClean="0"/>
              <a:t>How many people have seen this statement before?</a:t>
            </a:r>
          </a:p>
          <a:p>
            <a:endParaRPr lang="en-US" smtClean="0"/>
          </a:p>
          <a:p>
            <a:r>
              <a:rPr lang="en-US" smtClean="0"/>
              <a:t>What words or phrases stand out for you in this statement?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defTabSz="936229">
              <a:defRPr>
                <a:solidFill>
                  <a:schemeClr val="tx1"/>
                </a:solidFill>
                <a:latin typeface="Britannic Bold" pitchFamily="34" charset="0"/>
              </a:defRPr>
            </a:lvl1pPr>
            <a:lvl2pPr marL="747705" indent="-287579" defTabSz="936229">
              <a:defRPr>
                <a:solidFill>
                  <a:schemeClr val="tx1"/>
                </a:solidFill>
                <a:latin typeface="Britannic Bold" pitchFamily="34" charset="0"/>
              </a:defRPr>
            </a:lvl2pPr>
            <a:lvl3pPr marL="1150315" indent="-230063" defTabSz="936229">
              <a:defRPr>
                <a:solidFill>
                  <a:schemeClr val="tx1"/>
                </a:solidFill>
                <a:latin typeface="Britannic Bold" pitchFamily="34" charset="0"/>
              </a:defRPr>
            </a:lvl3pPr>
            <a:lvl4pPr marL="1610441" indent="-230063" defTabSz="936229">
              <a:defRPr>
                <a:solidFill>
                  <a:schemeClr val="tx1"/>
                </a:solidFill>
                <a:latin typeface="Britannic Bold" pitchFamily="34" charset="0"/>
              </a:defRPr>
            </a:lvl4pPr>
            <a:lvl5pPr marL="2070567" indent="-230063" defTabSz="936229">
              <a:defRPr>
                <a:solidFill>
                  <a:schemeClr val="tx1"/>
                </a:solidFill>
                <a:latin typeface="Britannic Bold" pitchFamily="34" charset="0"/>
              </a:defRPr>
            </a:lvl5pPr>
            <a:lvl6pPr marL="2530693" indent="-230063" defTabSz="936229" eaLnBrk="0" fontAlgn="base" hangingPunct="0">
              <a:spcBef>
                <a:spcPct val="0"/>
              </a:spcBef>
              <a:spcAft>
                <a:spcPct val="0"/>
              </a:spcAft>
              <a:defRPr>
                <a:solidFill>
                  <a:schemeClr val="tx1"/>
                </a:solidFill>
                <a:latin typeface="Britannic Bold" pitchFamily="34" charset="0"/>
              </a:defRPr>
            </a:lvl6pPr>
            <a:lvl7pPr marL="2990820" indent="-230063" defTabSz="936229" eaLnBrk="0" fontAlgn="base" hangingPunct="0">
              <a:spcBef>
                <a:spcPct val="0"/>
              </a:spcBef>
              <a:spcAft>
                <a:spcPct val="0"/>
              </a:spcAft>
              <a:defRPr>
                <a:solidFill>
                  <a:schemeClr val="tx1"/>
                </a:solidFill>
                <a:latin typeface="Britannic Bold" pitchFamily="34" charset="0"/>
              </a:defRPr>
            </a:lvl7pPr>
            <a:lvl8pPr marL="3450946" indent="-230063" defTabSz="936229" eaLnBrk="0" fontAlgn="base" hangingPunct="0">
              <a:spcBef>
                <a:spcPct val="0"/>
              </a:spcBef>
              <a:spcAft>
                <a:spcPct val="0"/>
              </a:spcAft>
              <a:defRPr>
                <a:solidFill>
                  <a:schemeClr val="tx1"/>
                </a:solidFill>
                <a:latin typeface="Britannic Bold" pitchFamily="34" charset="0"/>
              </a:defRPr>
            </a:lvl8pPr>
            <a:lvl9pPr marL="3911072" indent="-230063" defTabSz="936229" eaLnBrk="0" fontAlgn="base" hangingPunct="0">
              <a:spcBef>
                <a:spcPct val="0"/>
              </a:spcBef>
              <a:spcAft>
                <a:spcPct val="0"/>
              </a:spcAft>
              <a:defRPr>
                <a:solidFill>
                  <a:schemeClr val="tx1"/>
                </a:solidFill>
                <a:latin typeface="Britannic Bold" pitchFamily="34" charset="0"/>
              </a:defRPr>
            </a:lvl9pPr>
          </a:lstStyle>
          <a:p>
            <a:fld id="{AECA5CFE-47EF-4AC7-BA32-EB63B7A352B6}" type="slidenum">
              <a:rPr lang="en-US" altLang="en-US">
                <a:latin typeface="Times New Roman" pitchFamily="18" charset="0"/>
              </a:rPr>
              <a:pPr/>
              <a:t>14</a:t>
            </a:fld>
            <a:endParaRPr lang="en-US" altLang="en-US">
              <a:latin typeface="Times New Roman" pitchFamily="18" charset="0"/>
            </a:endParaRPr>
          </a:p>
        </p:txBody>
      </p:sp>
      <p:sp>
        <p:nvSpPr>
          <p:cNvPr id="30723" name="Rectangle 2"/>
          <p:cNvSpPr>
            <a:spLocks noGrp="1" noRot="1" noChangeAspect="1" noChangeArrowheads="1" noTextEdit="1"/>
          </p:cNvSpPr>
          <p:nvPr>
            <p:ph type="sldImg"/>
          </p:nvPr>
        </p:nvSpPr>
        <p:spPr>
          <a:xfrm>
            <a:off x="1162050" y="703263"/>
            <a:ext cx="4687888" cy="3516312"/>
          </a:xfrm>
          <a:ln/>
        </p:spPr>
      </p:sp>
      <p:sp>
        <p:nvSpPr>
          <p:cNvPr id="30724" name="Rectangle 3"/>
          <p:cNvSpPr>
            <a:spLocks noGrp="1" noChangeArrowheads="1"/>
          </p:cNvSpPr>
          <p:nvPr>
            <p:ph type="body" idx="1"/>
          </p:nvPr>
        </p:nvSpPr>
        <p:spPr>
          <a:xfrm>
            <a:off x="936948" y="5084639"/>
            <a:ext cx="5136505" cy="3592269"/>
          </a:xfrm>
          <a:noFill/>
        </p:spPr>
        <p:txBody>
          <a:bodyPr lIns="91993" tIns="45998" rIns="91993" bIns="45998"/>
          <a:lstStyle/>
          <a:p>
            <a:pPr marL="234857" indent="-234857">
              <a:buFontTx/>
              <a:buChar char="•"/>
            </a:pPr>
            <a:r>
              <a:rPr lang="en-US" altLang="en-US" sz="1400"/>
              <a:t>At this point, I show </a:t>
            </a:r>
            <a:r>
              <a:rPr lang="en-US" altLang="en-US" sz="1400" b="1" i="1"/>
              <a:t>“Inspiration”</a:t>
            </a:r>
            <a:r>
              <a:rPr lang="en-US" altLang="en-US" sz="1400"/>
              <a:t> – a 6-minute video created for our 1998 District Convocation – it provides, in images and words, a summary of what we are about in education – our priorities, our beliefs, our mission.</a:t>
            </a:r>
          </a:p>
          <a:p>
            <a:pPr marL="234857" indent="-234857">
              <a:buFontTx/>
              <a:buChar char="•"/>
            </a:pPr>
            <a:r>
              <a:rPr lang="en-US" altLang="en-US" sz="1400"/>
              <a:t>Quickly tell the story of Scott Gibbs – </a:t>
            </a:r>
          </a:p>
          <a:p>
            <a:pPr marL="750900" lvl="1" indent="-282786">
              <a:buFontTx/>
              <a:buChar char="•"/>
            </a:pPr>
            <a:r>
              <a:rPr lang="en-US" altLang="en-US" sz="1400"/>
              <a:t>New to the Lasallian world</a:t>
            </a:r>
          </a:p>
          <a:p>
            <a:pPr marL="750900" lvl="1" indent="-282786">
              <a:buFontTx/>
              <a:buChar char="•"/>
            </a:pPr>
            <a:r>
              <a:rPr lang="en-US" altLang="en-US" sz="1400"/>
              <a:t>Struck by similarities</a:t>
            </a:r>
          </a:p>
          <a:p>
            <a:pPr marL="750900" lvl="1" indent="-282786">
              <a:buFontTx/>
              <a:buChar char="•"/>
            </a:pPr>
            <a:r>
              <a:rPr lang="en-US" altLang="en-US" sz="1400"/>
              <a:t>The reflections he shared with all 700 of us gathered in Burlingame (text on next page – a copy of this slide)</a:t>
            </a:r>
          </a:p>
          <a:p>
            <a:pPr marL="234857" indent="-234857">
              <a:buFontTx/>
              <a:buChar char="•"/>
            </a:pPr>
            <a:r>
              <a:rPr lang="en-US" altLang="en-US" sz="1400"/>
              <a:t>The purpose of this video is to draw this evening to a close</a:t>
            </a:r>
          </a:p>
          <a:p>
            <a:pPr marL="234857" indent="-234857">
              <a:buFontTx/>
              <a:buChar char="•"/>
            </a:pPr>
            <a:r>
              <a:rPr lang="en-US" altLang="en-US" sz="1400"/>
              <a:t>Show video</a:t>
            </a:r>
          </a:p>
          <a:p>
            <a:pPr marL="234857" indent="-234857">
              <a:buFontTx/>
              <a:buChar char="•"/>
            </a:pPr>
            <a:r>
              <a:rPr lang="en-US" altLang="en-US" sz="1400"/>
              <a:t>Afterwards, ask for words that stuck with viewers – what did you hear our mission is about?</a:t>
            </a:r>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defTabSz="936229">
              <a:defRPr>
                <a:solidFill>
                  <a:schemeClr val="tx1"/>
                </a:solidFill>
                <a:latin typeface="Britannic Bold" pitchFamily="34" charset="0"/>
              </a:defRPr>
            </a:lvl1pPr>
            <a:lvl2pPr marL="747705" indent="-287579" defTabSz="936229">
              <a:defRPr>
                <a:solidFill>
                  <a:schemeClr val="tx1"/>
                </a:solidFill>
                <a:latin typeface="Britannic Bold" pitchFamily="34" charset="0"/>
              </a:defRPr>
            </a:lvl2pPr>
            <a:lvl3pPr marL="1150315" indent="-230063" defTabSz="936229">
              <a:defRPr>
                <a:solidFill>
                  <a:schemeClr val="tx1"/>
                </a:solidFill>
                <a:latin typeface="Britannic Bold" pitchFamily="34" charset="0"/>
              </a:defRPr>
            </a:lvl3pPr>
            <a:lvl4pPr marL="1610441" indent="-230063" defTabSz="936229">
              <a:defRPr>
                <a:solidFill>
                  <a:schemeClr val="tx1"/>
                </a:solidFill>
                <a:latin typeface="Britannic Bold" pitchFamily="34" charset="0"/>
              </a:defRPr>
            </a:lvl4pPr>
            <a:lvl5pPr marL="2070567" indent="-230063" defTabSz="936229">
              <a:defRPr>
                <a:solidFill>
                  <a:schemeClr val="tx1"/>
                </a:solidFill>
                <a:latin typeface="Britannic Bold" pitchFamily="34" charset="0"/>
              </a:defRPr>
            </a:lvl5pPr>
            <a:lvl6pPr marL="2530693" indent="-230063" defTabSz="936229" eaLnBrk="0" fontAlgn="base" hangingPunct="0">
              <a:spcBef>
                <a:spcPct val="0"/>
              </a:spcBef>
              <a:spcAft>
                <a:spcPct val="0"/>
              </a:spcAft>
              <a:defRPr>
                <a:solidFill>
                  <a:schemeClr val="tx1"/>
                </a:solidFill>
                <a:latin typeface="Britannic Bold" pitchFamily="34" charset="0"/>
              </a:defRPr>
            </a:lvl6pPr>
            <a:lvl7pPr marL="2990820" indent="-230063" defTabSz="936229" eaLnBrk="0" fontAlgn="base" hangingPunct="0">
              <a:spcBef>
                <a:spcPct val="0"/>
              </a:spcBef>
              <a:spcAft>
                <a:spcPct val="0"/>
              </a:spcAft>
              <a:defRPr>
                <a:solidFill>
                  <a:schemeClr val="tx1"/>
                </a:solidFill>
                <a:latin typeface="Britannic Bold" pitchFamily="34" charset="0"/>
              </a:defRPr>
            </a:lvl7pPr>
            <a:lvl8pPr marL="3450946" indent="-230063" defTabSz="936229" eaLnBrk="0" fontAlgn="base" hangingPunct="0">
              <a:spcBef>
                <a:spcPct val="0"/>
              </a:spcBef>
              <a:spcAft>
                <a:spcPct val="0"/>
              </a:spcAft>
              <a:defRPr>
                <a:solidFill>
                  <a:schemeClr val="tx1"/>
                </a:solidFill>
                <a:latin typeface="Britannic Bold" pitchFamily="34" charset="0"/>
              </a:defRPr>
            </a:lvl8pPr>
            <a:lvl9pPr marL="3911072" indent="-230063" defTabSz="936229" eaLnBrk="0" fontAlgn="base" hangingPunct="0">
              <a:spcBef>
                <a:spcPct val="0"/>
              </a:spcBef>
              <a:spcAft>
                <a:spcPct val="0"/>
              </a:spcAft>
              <a:defRPr>
                <a:solidFill>
                  <a:schemeClr val="tx1"/>
                </a:solidFill>
                <a:latin typeface="Britannic Bold" pitchFamily="34" charset="0"/>
              </a:defRPr>
            </a:lvl9pPr>
          </a:lstStyle>
          <a:p>
            <a:fld id="{2DB7705B-1B4F-470F-A15F-94695275419F}" type="slidenum">
              <a:rPr lang="en-US" altLang="en-US">
                <a:latin typeface="Times New Roman" pitchFamily="18" charset="0"/>
              </a:rPr>
              <a:pPr/>
              <a:t>15</a:t>
            </a:fld>
            <a:endParaRPr lang="en-US" altLang="en-US">
              <a:latin typeface="Times New Roman" pitchFamily="18"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p:spPr>
        <p:txBody>
          <a:bodyPr lIns="91628" tIns="45812" rIns="91628" bIns="45812"/>
          <a:lstStyle/>
          <a:p>
            <a:r>
              <a:rPr lang="en-US" altLang="en-US" smtClean="0"/>
              <a:t>Give everyone a couple of minutes to respond in writing to one or more of these sentence stems.</a:t>
            </a:r>
          </a:p>
          <a:p>
            <a:endParaRPr lang="en-US" altLang="en-US" smtClean="0"/>
          </a:p>
          <a:p>
            <a:r>
              <a:rPr lang="en-US" altLang="en-US" smtClean="0"/>
              <a:t>Some sharing in partners - open to share with the group - then move on.</a:t>
            </a:r>
          </a:p>
          <a:p>
            <a:endParaRPr lang="en-US" altLang="en-US" smtClean="0"/>
          </a:p>
          <a:p>
            <a:r>
              <a:rPr lang="en-US" altLang="en-US" smtClean="0"/>
              <a:t>10 minutes tops.</a:t>
            </a:r>
          </a:p>
          <a:p>
            <a:endParaRPr lang="en-US" altLang="en-US" smtClean="0"/>
          </a:p>
          <a:p>
            <a:endParaRPr lang="en-US" altLang="en-US" smtClean="0"/>
          </a:p>
          <a:p>
            <a:r>
              <a:rPr lang="en-US" altLang="en-US" sz="4800" b="1"/>
              <a:t>BREAK</a:t>
            </a:r>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defTabSz="936229">
              <a:defRPr>
                <a:solidFill>
                  <a:schemeClr val="tx1"/>
                </a:solidFill>
                <a:latin typeface="Britannic Bold" pitchFamily="34" charset="0"/>
              </a:defRPr>
            </a:lvl1pPr>
            <a:lvl2pPr marL="747705" indent="-287579" defTabSz="936229">
              <a:defRPr>
                <a:solidFill>
                  <a:schemeClr val="tx1"/>
                </a:solidFill>
                <a:latin typeface="Britannic Bold" pitchFamily="34" charset="0"/>
              </a:defRPr>
            </a:lvl2pPr>
            <a:lvl3pPr marL="1150315" indent="-230063" defTabSz="936229">
              <a:defRPr>
                <a:solidFill>
                  <a:schemeClr val="tx1"/>
                </a:solidFill>
                <a:latin typeface="Britannic Bold" pitchFamily="34" charset="0"/>
              </a:defRPr>
            </a:lvl3pPr>
            <a:lvl4pPr marL="1610441" indent="-230063" defTabSz="936229">
              <a:defRPr>
                <a:solidFill>
                  <a:schemeClr val="tx1"/>
                </a:solidFill>
                <a:latin typeface="Britannic Bold" pitchFamily="34" charset="0"/>
              </a:defRPr>
            </a:lvl4pPr>
            <a:lvl5pPr marL="2070567" indent="-230063" defTabSz="936229">
              <a:defRPr>
                <a:solidFill>
                  <a:schemeClr val="tx1"/>
                </a:solidFill>
                <a:latin typeface="Britannic Bold" pitchFamily="34" charset="0"/>
              </a:defRPr>
            </a:lvl5pPr>
            <a:lvl6pPr marL="2530693" indent="-230063" defTabSz="936229" eaLnBrk="0" fontAlgn="base" hangingPunct="0">
              <a:spcBef>
                <a:spcPct val="0"/>
              </a:spcBef>
              <a:spcAft>
                <a:spcPct val="0"/>
              </a:spcAft>
              <a:defRPr>
                <a:solidFill>
                  <a:schemeClr val="tx1"/>
                </a:solidFill>
                <a:latin typeface="Britannic Bold" pitchFamily="34" charset="0"/>
              </a:defRPr>
            </a:lvl6pPr>
            <a:lvl7pPr marL="2990820" indent="-230063" defTabSz="936229" eaLnBrk="0" fontAlgn="base" hangingPunct="0">
              <a:spcBef>
                <a:spcPct val="0"/>
              </a:spcBef>
              <a:spcAft>
                <a:spcPct val="0"/>
              </a:spcAft>
              <a:defRPr>
                <a:solidFill>
                  <a:schemeClr val="tx1"/>
                </a:solidFill>
                <a:latin typeface="Britannic Bold" pitchFamily="34" charset="0"/>
              </a:defRPr>
            </a:lvl7pPr>
            <a:lvl8pPr marL="3450946" indent="-230063" defTabSz="936229" eaLnBrk="0" fontAlgn="base" hangingPunct="0">
              <a:spcBef>
                <a:spcPct val="0"/>
              </a:spcBef>
              <a:spcAft>
                <a:spcPct val="0"/>
              </a:spcAft>
              <a:defRPr>
                <a:solidFill>
                  <a:schemeClr val="tx1"/>
                </a:solidFill>
                <a:latin typeface="Britannic Bold" pitchFamily="34" charset="0"/>
              </a:defRPr>
            </a:lvl8pPr>
            <a:lvl9pPr marL="3911072" indent="-230063" defTabSz="936229" eaLnBrk="0" fontAlgn="base" hangingPunct="0">
              <a:spcBef>
                <a:spcPct val="0"/>
              </a:spcBef>
              <a:spcAft>
                <a:spcPct val="0"/>
              </a:spcAft>
              <a:defRPr>
                <a:solidFill>
                  <a:schemeClr val="tx1"/>
                </a:solidFill>
                <a:latin typeface="Britannic Bold" pitchFamily="34" charset="0"/>
              </a:defRPr>
            </a:lvl9pPr>
          </a:lstStyle>
          <a:p>
            <a:fld id="{97E1B5BF-443B-4B8A-828E-8984E32D63ED}" type="slidenum">
              <a:rPr lang="en-US" altLang="en-US">
                <a:latin typeface="Times New Roman" pitchFamily="18" charset="0"/>
              </a:rPr>
              <a:pPr/>
              <a:t>2</a:t>
            </a:fld>
            <a:endParaRPr lang="en-US" altLang="en-US">
              <a:latin typeface="Times New Roman" pitchFamily="18" charset="0"/>
            </a:endParaRPr>
          </a:p>
        </p:txBody>
      </p:sp>
      <p:sp>
        <p:nvSpPr>
          <p:cNvPr id="19459" name="Rectangle 2"/>
          <p:cNvSpPr>
            <a:spLocks noGrp="1" noRot="1" noChangeAspect="1" noChangeArrowheads="1" noTextEdit="1"/>
          </p:cNvSpPr>
          <p:nvPr>
            <p:ph type="sldImg"/>
          </p:nvPr>
        </p:nvSpPr>
        <p:spPr>
          <a:xfrm>
            <a:off x="1149350" y="690563"/>
            <a:ext cx="4713288" cy="3535362"/>
          </a:xfrm>
          <a:ln/>
        </p:spPr>
      </p:sp>
      <p:sp>
        <p:nvSpPr>
          <p:cNvPr id="19460" name="Rectangle 3"/>
          <p:cNvSpPr>
            <a:spLocks noGrp="1" noChangeArrowheads="1"/>
          </p:cNvSpPr>
          <p:nvPr>
            <p:ph type="body" idx="1"/>
          </p:nvPr>
        </p:nvSpPr>
        <p:spPr>
          <a:xfrm>
            <a:off x="914678" y="4986859"/>
            <a:ext cx="5181046" cy="3452810"/>
          </a:xfrm>
          <a:noFill/>
        </p:spPr>
        <p:txBody>
          <a:bodyPr/>
          <a:lstStyle/>
          <a:p>
            <a:pPr marL="231661" indent="-231661">
              <a:buFontTx/>
              <a:buChar char="•"/>
            </a:pPr>
            <a:r>
              <a:rPr lang="en-US" sz="1400"/>
              <a:t>Point our our common opening and closing prayer rituals</a:t>
            </a:r>
          </a:p>
          <a:p>
            <a:pPr marL="231661" indent="-231661">
              <a:buFontTx/>
              <a:buChar char="•"/>
            </a:pPr>
            <a:endParaRPr lang="en-US" sz="1400"/>
          </a:p>
          <a:p>
            <a:pPr marL="231661" indent="-231661">
              <a:buFontTx/>
              <a:buChar char="•"/>
            </a:pPr>
            <a:r>
              <a:rPr lang="en-US" sz="1400"/>
              <a:t>Opening Prayer</a:t>
            </a:r>
            <a:endParaRPr lang="en-US" sz="1600" b="1"/>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defTabSz="936229">
              <a:defRPr>
                <a:solidFill>
                  <a:schemeClr val="tx1"/>
                </a:solidFill>
                <a:latin typeface="Britannic Bold" pitchFamily="34" charset="0"/>
              </a:defRPr>
            </a:lvl1pPr>
            <a:lvl2pPr marL="747705" indent="-287579" defTabSz="936229">
              <a:defRPr>
                <a:solidFill>
                  <a:schemeClr val="tx1"/>
                </a:solidFill>
                <a:latin typeface="Britannic Bold" pitchFamily="34" charset="0"/>
              </a:defRPr>
            </a:lvl2pPr>
            <a:lvl3pPr marL="1150315" indent="-230063" defTabSz="936229">
              <a:defRPr>
                <a:solidFill>
                  <a:schemeClr val="tx1"/>
                </a:solidFill>
                <a:latin typeface="Britannic Bold" pitchFamily="34" charset="0"/>
              </a:defRPr>
            </a:lvl3pPr>
            <a:lvl4pPr marL="1610441" indent="-230063" defTabSz="936229">
              <a:defRPr>
                <a:solidFill>
                  <a:schemeClr val="tx1"/>
                </a:solidFill>
                <a:latin typeface="Britannic Bold" pitchFamily="34" charset="0"/>
              </a:defRPr>
            </a:lvl4pPr>
            <a:lvl5pPr marL="2070567" indent="-230063" defTabSz="936229">
              <a:defRPr>
                <a:solidFill>
                  <a:schemeClr val="tx1"/>
                </a:solidFill>
                <a:latin typeface="Britannic Bold" pitchFamily="34" charset="0"/>
              </a:defRPr>
            </a:lvl5pPr>
            <a:lvl6pPr marL="2530693" indent="-230063" defTabSz="936229" eaLnBrk="0" fontAlgn="base" hangingPunct="0">
              <a:spcBef>
                <a:spcPct val="0"/>
              </a:spcBef>
              <a:spcAft>
                <a:spcPct val="0"/>
              </a:spcAft>
              <a:defRPr>
                <a:solidFill>
                  <a:schemeClr val="tx1"/>
                </a:solidFill>
                <a:latin typeface="Britannic Bold" pitchFamily="34" charset="0"/>
              </a:defRPr>
            </a:lvl6pPr>
            <a:lvl7pPr marL="2990820" indent="-230063" defTabSz="936229" eaLnBrk="0" fontAlgn="base" hangingPunct="0">
              <a:spcBef>
                <a:spcPct val="0"/>
              </a:spcBef>
              <a:spcAft>
                <a:spcPct val="0"/>
              </a:spcAft>
              <a:defRPr>
                <a:solidFill>
                  <a:schemeClr val="tx1"/>
                </a:solidFill>
                <a:latin typeface="Britannic Bold" pitchFamily="34" charset="0"/>
              </a:defRPr>
            </a:lvl7pPr>
            <a:lvl8pPr marL="3450946" indent="-230063" defTabSz="936229" eaLnBrk="0" fontAlgn="base" hangingPunct="0">
              <a:spcBef>
                <a:spcPct val="0"/>
              </a:spcBef>
              <a:spcAft>
                <a:spcPct val="0"/>
              </a:spcAft>
              <a:defRPr>
                <a:solidFill>
                  <a:schemeClr val="tx1"/>
                </a:solidFill>
                <a:latin typeface="Britannic Bold" pitchFamily="34" charset="0"/>
              </a:defRPr>
            </a:lvl8pPr>
            <a:lvl9pPr marL="3911072" indent="-230063" defTabSz="936229" eaLnBrk="0" fontAlgn="base" hangingPunct="0">
              <a:spcBef>
                <a:spcPct val="0"/>
              </a:spcBef>
              <a:spcAft>
                <a:spcPct val="0"/>
              </a:spcAft>
              <a:defRPr>
                <a:solidFill>
                  <a:schemeClr val="tx1"/>
                </a:solidFill>
                <a:latin typeface="Britannic Bold" pitchFamily="34" charset="0"/>
              </a:defRPr>
            </a:lvl9pPr>
          </a:lstStyle>
          <a:p>
            <a:fld id="{6E7B87A8-6250-442B-9895-8EEEE9BEF432}" type="slidenum">
              <a:rPr lang="en-US" altLang="en-US">
                <a:latin typeface="Times New Roman" pitchFamily="18" charset="0"/>
              </a:rPr>
              <a:pPr/>
              <a:t>3</a:t>
            </a:fld>
            <a:endParaRPr lang="en-US" altLang="en-US">
              <a:latin typeface="Times New Roman" pitchFamily="18" charset="0"/>
            </a:endParaRPr>
          </a:p>
        </p:txBody>
      </p:sp>
      <p:sp>
        <p:nvSpPr>
          <p:cNvPr id="20483" name="Rectangle 2"/>
          <p:cNvSpPr>
            <a:spLocks noGrp="1" noRot="1" noChangeAspect="1" noChangeArrowheads="1" noTextEdit="1"/>
          </p:cNvSpPr>
          <p:nvPr>
            <p:ph type="sldImg"/>
          </p:nvPr>
        </p:nvSpPr>
        <p:spPr>
          <a:xfrm>
            <a:off x="1162050" y="703263"/>
            <a:ext cx="4686300" cy="3514725"/>
          </a:xfrm>
          <a:ln/>
        </p:spPr>
      </p:sp>
      <p:sp>
        <p:nvSpPr>
          <p:cNvPr id="20484" name="Rectangle 3"/>
          <p:cNvSpPr>
            <a:spLocks noGrp="1" noChangeArrowheads="1"/>
          </p:cNvSpPr>
          <p:nvPr>
            <p:ph type="body" idx="1"/>
          </p:nvPr>
        </p:nvSpPr>
        <p:spPr>
          <a:xfrm>
            <a:off x="935357" y="4451464"/>
            <a:ext cx="5139688" cy="4217429"/>
          </a:xfrm>
          <a:noFill/>
        </p:spPr>
        <p:txBody>
          <a:bodyPr/>
          <a:lstStyle/>
          <a:p>
            <a:pPr>
              <a:buFontTx/>
              <a:buChar char="•"/>
            </a:pPr>
            <a:r>
              <a:rPr lang="en-US" altLang="en-US" b="1" i="1" smtClean="0"/>
              <a:t>Familiarity</a:t>
            </a:r>
            <a:r>
              <a:rPr lang="en-US" altLang="en-US" smtClean="0"/>
              <a:t> will deepen over time….our purpose over these few days is to introduce you to these, answer your questions, and help you discern your willingness to both promote the Lasallian educational mission and to work within this distinctive and distinguished system of board governance.</a:t>
            </a:r>
            <a:endParaRPr lang="en-US" altLang="en-US" b="1" i="1"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defTabSz="936229">
              <a:defRPr>
                <a:solidFill>
                  <a:schemeClr val="tx1"/>
                </a:solidFill>
                <a:latin typeface="Britannic Bold" pitchFamily="34" charset="0"/>
              </a:defRPr>
            </a:lvl1pPr>
            <a:lvl2pPr marL="747705" indent="-287579" defTabSz="936229">
              <a:defRPr>
                <a:solidFill>
                  <a:schemeClr val="tx1"/>
                </a:solidFill>
                <a:latin typeface="Britannic Bold" pitchFamily="34" charset="0"/>
              </a:defRPr>
            </a:lvl2pPr>
            <a:lvl3pPr marL="1150315" indent="-230063" defTabSz="936229">
              <a:defRPr>
                <a:solidFill>
                  <a:schemeClr val="tx1"/>
                </a:solidFill>
                <a:latin typeface="Britannic Bold" pitchFamily="34" charset="0"/>
              </a:defRPr>
            </a:lvl3pPr>
            <a:lvl4pPr marL="1610441" indent="-230063" defTabSz="936229">
              <a:defRPr>
                <a:solidFill>
                  <a:schemeClr val="tx1"/>
                </a:solidFill>
                <a:latin typeface="Britannic Bold" pitchFamily="34" charset="0"/>
              </a:defRPr>
            </a:lvl4pPr>
            <a:lvl5pPr marL="2070567" indent="-230063" defTabSz="936229">
              <a:defRPr>
                <a:solidFill>
                  <a:schemeClr val="tx1"/>
                </a:solidFill>
                <a:latin typeface="Britannic Bold" pitchFamily="34" charset="0"/>
              </a:defRPr>
            </a:lvl5pPr>
            <a:lvl6pPr marL="2530693" indent="-230063" defTabSz="936229" eaLnBrk="0" fontAlgn="base" hangingPunct="0">
              <a:spcBef>
                <a:spcPct val="0"/>
              </a:spcBef>
              <a:spcAft>
                <a:spcPct val="0"/>
              </a:spcAft>
              <a:defRPr>
                <a:solidFill>
                  <a:schemeClr val="tx1"/>
                </a:solidFill>
                <a:latin typeface="Britannic Bold" pitchFamily="34" charset="0"/>
              </a:defRPr>
            </a:lvl6pPr>
            <a:lvl7pPr marL="2990820" indent="-230063" defTabSz="936229" eaLnBrk="0" fontAlgn="base" hangingPunct="0">
              <a:spcBef>
                <a:spcPct val="0"/>
              </a:spcBef>
              <a:spcAft>
                <a:spcPct val="0"/>
              </a:spcAft>
              <a:defRPr>
                <a:solidFill>
                  <a:schemeClr val="tx1"/>
                </a:solidFill>
                <a:latin typeface="Britannic Bold" pitchFamily="34" charset="0"/>
              </a:defRPr>
            </a:lvl7pPr>
            <a:lvl8pPr marL="3450946" indent="-230063" defTabSz="936229" eaLnBrk="0" fontAlgn="base" hangingPunct="0">
              <a:spcBef>
                <a:spcPct val="0"/>
              </a:spcBef>
              <a:spcAft>
                <a:spcPct val="0"/>
              </a:spcAft>
              <a:defRPr>
                <a:solidFill>
                  <a:schemeClr val="tx1"/>
                </a:solidFill>
                <a:latin typeface="Britannic Bold" pitchFamily="34" charset="0"/>
              </a:defRPr>
            </a:lvl8pPr>
            <a:lvl9pPr marL="3911072" indent="-230063" defTabSz="936229" eaLnBrk="0" fontAlgn="base" hangingPunct="0">
              <a:spcBef>
                <a:spcPct val="0"/>
              </a:spcBef>
              <a:spcAft>
                <a:spcPct val="0"/>
              </a:spcAft>
              <a:defRPr>
                <a:solidFill>
                  <a:schemeClr val="tx1"/>
                </a:solidFill>
                <a:latin typeface="Britannic Bold" pitchFamily="34" charset="0"/>
              </a:defRPr>
            </a:lvl9pPr>
          </a:lstStyle>
          <a:p>
            <a:fld id="{AF63D891-5501-4AAB-81D5-666C0A22B4C3}" type="slidenum">
              <a:rPr lang="en-US" altLang="en-US">
                <a:latin typeface="Times New Roman" pitchFamily="18" charset="0"/>
              </a:rPr>
              <a:pPr/>
              <a:t>4</a:t>
            </a:fld>
            <a:endParaRPr lang="en-US" altLang="en-US">
              <a:latin typeface="Times New Roman" pitchFamily="18" charset="0"/>
            </a:endParaRPr>
          </a:p>
        </p:txBody>
      </p:sp>
      <p:sp>
        <p:nvSpPr>
          <p:cNvPr id="21507" name="Rectangle 2"/>
          <p:cNvSpPr>
            <a:spLocks noGrp="1" noRot="1" noChangeAspect="1" noChangeArrowheads="1" noTextEdit="1"/>
          </p:cNvSpPr>
          <p:nvPr>
            <p:ph type="sldImg"/>
          </p:nvPr>
        </p:nvSpPr>
        <p:spPr>
          <a:xfrm>
            <a:off x="1162050" y="703263"/>
            <a:ext cx="4686300" cy="3514725"/>
          </a:xfrm>
          <a:ln/>
        </p:spPr>
      </p:sp>
      <p:sp>
        <p:nvSpPr>
          <p:cNvPr id="21508" name="Rectangle 3"/>
          <p:cNvSpPr>
            <a:spLocks noGrp="1" noChangeArrowheads="1"/>
          </p:cNvSpPr>
          <p:nvPr>
            <p:ph type="body" idx="1"/>
          </p:nvPr>
        </p:nvSpPr>
        <p:spPr>
          <a:xfrm>
            <a:off x="935357" y="4451464"/>
            <a:ext cx="5139688" cy="4217429"/>
          </a:xfrm>
          <a:noFill/>
        </p:spPr>
        <p:txBody>
          <a:bodyPr/>
          <a:lstStyle/>
          <a:p>
            <a:pPr>
              <a:lnSpc>
                <a:spcPct val="125000"/>
              </a:lnSpc>
            </a:pPr>
            <a:endParaRPr lang="en-US" altLang="en-US" sz="1400" b="1" i="1"/>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defTabSz="936229">
              <a:defRPr>
                <a:solidFill>
                  <a:schemeClr val="tx1"/>
                </a:solidFill>
                <a:latin typeface="Britannic Bold" pitchFamily="34" charset="0"/>
              </a:defRPr>
            </a:lvl1pPr>
            <a:lvl2pPr marL="747705" indent="-287579" defTabSz="936229">
              <a:defRPr>
                <a:solidFill>
                  <a:schemeClr val="tx1"/>
                </a:solidFill>
                <a:latin typeface="Britannic Bold" pitchFamily="34" charset="0"/>
              </a:defRPr>
            </a:lvl2pPr>
            <a:lvl3pPr marL="1150315" indent="-230063" defTabSz="936229">
              <a:defRPr>
                <a:solidFill>
                  <a:schemeClr val="tx1"/>
                </a:solidFill>
                <a:latin typeface="Britannic Bold" pitchFamily="34" charset="0"/>
              </a:defRPr>
            </a:lvl3pPr>
            <a:lvl4pPr marL="1610441" indent="-230063" defTabSz="936229">
              <a:defRPr>
                <a:solidFill>
                  <a:schemeClr val="tx1"/>
                </a:solidFill>
                <a:latin typeface="Britannic Bold" pitchFamily="34" charset="0"/>
              </a:defRPr>
            </a:lvl4pPr>
            <a:lvl5pPr marL="2070567" indent="-230063" defTabSz="936229">
              <a:defRPr>
                <a:solidFill>
                  <a:schemeClr val="tx1"/>
                </a:solidFill>
                <a:latin typeface="Britannic Bold" pitchFamily="34" charset="0"/>
              </a:defRPr>
            </a:lvl5pPr>
            <a:lvl6pPr marL="2530693" indent="-230063" defTabSz="936229" eaLnBrk="0" fontAlgn="base" hangingPunct="0">
              <a:spcBef>
                <a:spcPct val="0"/>
              </a:spcBef>
              <a:spcAft>
                <a:spcPct val="0"/>
              </a:spcAft>
              <a:defRPr>
                <a:solidFill>
                  <a:schemeClr val="tx1"/>
                </a:solidFill>
                <a:latin typeface="Britannic Bold" pitchFamily="34" charset="0"/>
              </a:defRPr>
            </a:lvl6pPr>
            <a:lvl7pPr marL="2990820" indent="-230063" defTabSz="936229" eaLnBrk="0" fontAlgn="base" hangingPunct="0">
              <a:spcBef>
                <a:spcPct val="0"/>
              </a:spcBef>
              <a:spcAft>
                <a:spcPct val="0"/>
              </a:spcAft>
              <a:defRPr>
                <a:solidFill>
                  <a:schemeClr val="tx1"/>
                </a:solidFill>
                <a:latin typeface="Britannic Bold" pitchFamily="34" charset="0"/>
              </a:defRPr>
            </a:lvl7pPr>
            <a:lvl8pPr marL="3450946" indent="-230063" defTabSz="936229" eaLnBrk="0" fontAlgn="base" hangingPunct="0">
              <a:spcBef>
                <a:spcPct val="0"/>
              </a:spcBef>
              <a:spcAft>
                <a:spcPct val="0"/>
              </a:spcAft>
              <a:defRPr>
                <a:solidFill>
                  <a:schemeClr val="tx1"/>
                </a:solidFill>
                <a:latin typeface="Britannic Bold" pitchFamily="34" charset="0"/>
              </a:defRPr>
            </a:lvl8pPr>
            <a:lvl9pPr marL="3911072" indent="-230063" defTabSz="936229" eaLnBrk="0" fontAlgn="base" hangingPunct="0">
              <a:spcBef>
                <a:spcPct val="0"/>
              </a:spcBef>
              <a:spcAft>
                <a:spcPct val="0"/>
              </a:spcAft>
              <a:defRPr>
                <a:solidFill>
                  <a:schemeClr val="tx1"/>
                </a:solidFill>
                <a:latin typeface="Britannic Bold" pitchFamily="34" charset="0"/>
              </a:defRPr>
            </a:lvl9pPr>
          </a:lstStyle>
          <a:p>
            <a:fld id="{F0F0ABCC-4838-41D1-990E-FC56B7A4F9A9}" type="slidenum">
              <a:rPr lang="en-US" altLang="en-US">
                <a:latin typeface="Times New Roman" pitchFamily="18" charset="0"/>
              </a:rPr>
              <a:pPr/>
              <a:t>5</a:t>
            </a:fld>
            <a:endParaRPr lang="en-US" altLang="en-US">
              <a:latin typeface="Times New Roman" pitchFamily="18"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36229">
              <a:defRPr>
                <a:solidFill>
                  <a:schemeClr val="tx1"/>
                </a:solidFill>
                <a:latin typeface="Britannic Bold" pitchFamily="34" charset="0"/>
              </a:defRPr>
            </a:lvl1pPr>
            <a:lvl2pPr marL="747705" indent="-287579" defTabSz="936229">
              <a:defRPr>
                <a:solidFill>
                  <a:schemeClr val="tx1"/>
                </a:solidFill>
                <a:latin typeface="Britannic Bold" pitchFamily="34" charset="0"/>
              </a:defRPr>
            </a:lvl2pPr>
            <a:lvl3pPr marL="1150315" indent="-230063" defTabSz="936229">
              <a:defRPr>
                <a:solidFill>
                  <a:schemeClr val="tx1"/>
                </a:solidFill>
                <a:latin typeface="Britannic Bold" pitchFamily="34" charset="0"/>
              </a:defRPr>
            </a:lvl3pPr>
            <a:lvl4pPr marL="1610441" indent="-230063" defTabSz="936229">
              <a:defRPr>
                <a:solidFill>
                  <a:schemeClr val="tx1"/>
                </a:solidFill>
                <a:latin typeface="Britannic Bold" pitchFamily="34" charset="0"/>
              </a:defRPr>
            </a:lvl4pPr>
            <a:lvl5pPr marL="2070567" indent="-230063" defTabSz="936229">
              <a:defRPr>
                <a:solidFill>
                  <a:schemeClr val="tx1"/>
                </a:solidFill>
                <a:latin typeface="Britannic Bold" pitchFamily="34" charset="0"/>
              </a:defRPr>
            </a:lvl5pPr>
            <a:lvl6pPr marL="2530693" indent="-230063" defTabSz="936229" eaLnBrk="0" fontAlgn="base" hangingPunct="0">
              <a:spcBef>
                <a:spcPct val="0"/>
              </a:spcBef>
              <a:spcAft>
                <a:spcPct val="0"/>
              </a:spcAft>
              <a:defRPr>
                <a:solidFill>
                  <a:schemeClr val="tx1"/>
                </a:solidFill>
                <a:latin typeface="Britannic Bold" pitchFamily="34" charset="0"/>
              </a:defRPr>
            </a:lvl6pPr>
            <a:lvl7pPr marL="2990820" indent="-230063" defTabSz="936229" eaLnBrk="0" fontAlgn="base" hangingPunct="0">
              <a:spcBef>
                <a:spcPct val="0"/>
              </a:spcBef>
              <a:spcAft>
                <a:spcPct val="0"/>
              </a:spcAft>
              <a:defRPr>
                <a:solidFill>
                  <a:schemeClr val="tx1"/>
                </a:solidFill>
                <a:latin typeface="Britannic Bold" pitchFamily="34" charset="0"/>
              </a:defRPr>
            </a:lvl7pPr>
            <a:lvl8pPr marL="3450946" indent="-230063" defTabSz="936229" eaLnBrk="0" fontAlgn="base" hangingPunct="0">
              <a:spcBef>
                <a:spcPct val="0"/>
              </a:spcBef>
              <a:spcAft>
                <a:spcPct val="0"/>
              </a:spcAft>
              <a:defRPr>
                <a:solidFill>
                  <a:schemeClr val="tx1"/>
                </a:solidFill>
                <a:latin typeface="Britannic Bold" pitchFamily="34" charset="0"/>
              </a:defRPr>
            </a:lvl8pPr>
            <a:lvl9pPr marL="3911072" indent="-230063" defTabSz="936229" eaLnBrk="0" fontAlgn="base" hangingPunct="0">
              <a:spcBef>
                <a:spcPct val="0"/>
              </a:spcBef>
              <a:spcAft>
                <a:spcPct val="0"/>
              </a:spcAft>
              <a:defRPr>
                <a:solidFill>
                  <a:schemeClr val="tx1"/>
                </a:solidFill>
                <a:latin typeface="Britannic Bold" pitchFamily="34" charset="0"/>
              </a:defRPr>
            </a:lvl9pPr>
          </a:lstStyle>
          <a:p>
            <a:fld id="{2D1A3A15-B230-428A-8876-1471EF0CEFC3}" type="slidenum">
              <a:rPr lang="en-US" altLang="en-US">
                <a:latin typeface="Times New Roman" pitchFamily="18" charset="0"/>
              </a:rPr>
              <a:pPr/>
              <a:t>6</a:t>
            </a:fld>
            <a:endParaRPr lang="en-US" altLang="en-US">
              <a:latin typeface="Times New Roman" pitchFamily="18" charset="0"/>
            </a:endParaRPr>
          </a:p>
        </p:txBody>
      </p:sp>
      <p:sp>
        <p:nvSpPr>
          <p:cNvPr id="23555" name="Rectangle 2"/>
          <p:cNvSpPr>
            <a:spLocks noGrp="1" noRot="1" noChangeAspect="1" noChangeArrowheads="1" noTextEdit="1"/>
          </p:cNvSpPr>
          <p:nvPr>
            <p:ph type="sldImg"/>
          </p:nvPr>
        </p:nvSpPr>
        <p:spPr>
          <a:xfrm>
            <a:off x="1162050" y="703263"/>
            <a:ext cx="4686300" cy="3514725"/>
          </a:xfrm>
          <a:ln/>
        </p:spPr>
      </p:sp>
      <p:sp>
        <p:nvSpPr>
          <p:cNvPr id="23556" name="Rectangle 3"/>
          <p:cNvSpPr>
            <a:spLocks noGrp="1" noChangeArrowheads="1"/>
          </p:cNvSpPr>
          <p:nvPr>
            <p:ph type="body" idx="1"/>
          </p:nvPr>
        </p:nvSpPr>
        <p:spPr>
          <a:xfrm>
            <a:off x="914677" y="4486730"/>
            <a:ext cx="5139687" cy="4219032"/>
          </a:xfrm>
          <a:noFill/>
        </p:spPr>
        <p:txBody>
          <a:bodyPr lIns="91573" tIns="45786" rIns="91573" bIns="45786"/>
          <a:lstStyle/>
          <a:p>
            <a:endParaRPr lang="en-US" sz="16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xfrm>
            <a:off x="1163638" y="703263"/>
            <a:ext cx="4686300" cy="3514725"/>
          </a:xfrm>
          <a:ln/>
        </p:spPr>
      </p:sp>
      <p:sp>
        <p:nvSpPr>
          <p:cNvPr id="68611" name="Notes Placeholder 2"/>
          <p:cNvSpPr>
            <a:spLocks noGrp="1"/>
          </p:cNvSpPr>
          <p:nvPr>
            <p:ph type="body" idx="1"/>
          </p:nvPr>
        </p:nvSpPr>
        <p:spPr>
          <a:noFill/>
        </p:spPr>
        <p:txBody>
          <a:bodyPr/>
          <a:lstStyle/>
          <a:p>
            <a:endParaRPr lang="en-US" altLang="en-US" smtClean="0"/>
          </a:p>
        </p:txBody>
      </p:sp>
      <p:sp>
        <p:nvSpPr>
          <p:cNvPr id="68612" name="Slide Number Placeholder 3"/>
          <p:cNvSpPr>
            <a:spLocks noGrp="1"/>
          </p:cNvSpPr>
          <p:nvPr>
            <p:ph type="sldNum" sz="quarter" idx="5"/>
          </p:nvPr>
        </p:nvSpPr>
        <p:spPr>
          <a:noFill/>
        </p:spPr>
        <p:txBody>
          <a:bodyPr/>
          <a:lstStyle>
            <a:lvl1pPr defTabSz="935038" eaLnBrk="0" hangingPunct="0">
              <a:spcBef>
                <a:spcPct val="30000"/>
              </a:spcBef>
              <a:defRPr sz="1200">
                <a:solidFill>
                  <a:schemeClr val="tx1"/>
                </a:solidFill>
                <a:latin typeface="Arial" charset="0"/>
              </a:defRPr>
            </a:lvl1pPr>
            <a:lvl2pPr marL="742950" indent="-285750" defTabSz="935038" eaLnBrk="0" hangingPunct="0">
              <a:spcBef>
                <a:spcPct val="30000"/>
              </a:spcBef>
              <a:defRPr sz="1200">
                <a:solidFill>
                  <a:schemeClr val="tx1"/>
                </a:solidFill>
                <a:latin typeface="Arial" charset="0"/>
              </a:defRPr>
            </a:lvl2pPr>
            <a:lvl3pPr marL="1143000" indent="-228600" defTabSz="935038" eaLnBrk="0" hangingPunct="0">
              <a:spcBef>
                <a:spcPct val="30000"/>
              </a:spcBef>
              <a:defRPr sz="1200">
                <a:solidFill>
                  <a:schemeClr val="tx1"/>
                </a:solidFill>
                <a:latin typeface="Arial" charset="0"/>
              </a:defRPr>
            </a:lvl3pPr>
            <a:lvl4pPr marL="1600200" indent="-228600" defTabSz="935038" eaLnBrk="0" hangingPunct="0">
              <a:spcBef>
                <a:spcPct val="30000"/>
              </a:spcBef>
              <a:defRPr sz="1200">
                <a:solidFill>
                  <a:schemeClr val="tx1"/>
                </a:solidFill>
                <a:latin typeface="Arial" charset="0"/>
              </a:defRPr>
            </a:lvl4pPr>
            <a:lvl5pPr marL="2057400" indent="-228600" defTabSz="935038" eaLnBrk="0" hangingPunct="0">
              <a:spcBef>
                <a:spcPct val="30000"/>
              </a:spcBef>
              <a:defRPr sz="1200">
                <a:solidFill>
                  <a:schemeClr val="tx1"/>
                </a:solidFill>
                <a:latin typeface="Arial" charset="0"/>
              </a:defRPr>
            </a:lvl5pPr>
            <a:lvl6pPr marL="2514600" indent="-228600" defTabSz="935038" eaLnBrk="0" fontAlgn="base" hangingPunct="0">
              <a:spcBef>
                <a:spcPct val="30000"/>
              </a:spcBef>
              <a:spcAft>
                <a:spcPct val="0"/>
              </a:spcAft>
              <a:defRPr sz="1200">
                <a:solidFill>
                  <a:schemeClr val="tx1"/>
                </a:solidFill>
                <a:latin typeface="Arial" charset="0"/>
              </a:defRPr>
            </a:lvl6pPr>
            <a:lvl7pPr marL="2971800" indent="-228600" defTabSz="935038" eaLnBrk="0" fontAlgn="base" hangingPunct="0">
              <a:spcBef>
                <a:spcPct val="30000"/>
              </a:spcBef>
              <a:spcAft>
                <a:spcPct val="0"/>
              </a:spcAft>
              <a:defRPr sz="1200">
                <a:solidFill>
                  <a:schemeClr val="tx1"/>
                </a:solidFill>
                <a:latin typeface="Arial" charset="0"/>
              </a:defRPr>
            </a:lvl7pPr>
            <a:lvl8pPr marL="3429000" indent="-228600" defTabSz="935038" eaLnBrk="0" fontAlgn="base" hangingPunct="0">
              <a:spcBef>
                <a:spcPct val="30000"/>
              </a:spcBef>
              <a:spcAft>
                <a:spcPct val="0"/>
              </a:spcAft>
              <a:defRPr sz="1200">
                <a:solidFill>
                  <a:schemeClr val="tx1"/>
                </a:solidFill>
                <a:latin typeface="Arial" charset="0"/>
              </a:defRPr>
            </a:lvl8pPr>
            <a:lvl9pPr marL="3886200" indent="-228600" defTabSz="93503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BB0E274C-AD61-45CA-82BB-27E65E16052B}" type="slidenum">
              <a:rPr lang="en-US" altLang="en-US" smtClean="0">
                <a:solidFill>
                  <a:srgbClr val="000000"/>
                </a:solidFill>
              </a:rPr>
              <a:pPr eaLnBrk="1" hangingPunct="1">
                <a:spcBef>
                  <a:spcPct val="0"/>
                </a:spcBef>
              </a:pPr>
              <a:t>7</a:t>
            </a:fld>
            <a:endParaRPr lang="en-US" altLang="en-US" smtClean="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163638" y="703263"/>
            <a:ext cx="4686300" cy="3514725"/>
          </a:xfrm>
          <a:ln/>
        </p:spPr>
      </p:sp>
      <p:sp>
        <p:nvSpPr>
          <p:cNvPr id="69635" name="Slide Number Placeholder 3"/>
          <p:cNvSpPr>
            <a:spLocks noGrp="1"/>
          </p:cNvSpPr>
          <p:nvPr>
            <p:ph type="sldNum" sz="quarter" idx="5"/>
          </p:nvPr>
        </p:nvSpPr>
        <p:spPr>
          <a:noFill/>
        </p:spPr>
        <p:txBody>
          <a:bodyPr/>
          <a:lstStyle>
            <a:lvl1pPr defTabSz="935038" eaLnBrk="0" hangingPunct="0">
              <a:spcBef>
                <a:spcPct val="30000"/>
              </a:spcBef>
              <a:defRPr sz="1200">
                <a:solidFill>
                  <a:schemeClr val="tx1"/>
                </a:solidFill>
                <a:latin typeface="Arial" charset="0"/>
              </a:defRPr>
            </a:lvl1pPr>
            <a:lvl2pPr marL="742950" indent="-285750" defTabSz="935038" eaLnBrk="0" hangingPunct="0">
              <a:spcBef>
                <a:spcPct val="30000"/>
              </a:spcBef>
              <a:defRPr sz="1200">
                <a:solidFill>
                  <a:schemeClr val="tx1"/>
                </a:solidFill>
                <a:latin typeface="Arial" charset="0"/>
              </a:defRPr>
            </a:lvl2pPr>
            <a:lvl3pPr marL="1143000" indent="-228600" defTabSz="935038" eaLnBrk="0" hangingPunct="0">
              <a:spcBef>
                <a:spcPct val="30000"/>
              </a:spcBef>
              <a:defRPr sz="1200">
                <a:solidFill>
                  <a:schemeClr val="tx1"/>
                </a:solidFill>
                <a:latin typeface="Arial" charset="0"/>
              </a:defRPr>
            </a:lvl3pPr>
            <a:lvl4pPr marL="1600200" indent="-228600" defTabSz="935038" eaLnBrk="0" hangingPunct="0">
              <a:spcBef>
                <a:spcPct val="30000"/>
              </a:spcBef>
              <a:defRPr sz="1200">
                <a:solidFill>
                  <a:schemeClr val="tx1"/>
                </a:solidFill>
                <a:latin typeface="Arial" charset="0"/>
              </a:defRPr>
            </a:lvl4pPr>
            <a:lvl5pPr marL="2057400" indent="-228600" defTabSz="935038" eaLnBrk="0" hangingPunct="0">
              <a:spcBef>
                <a:spcPct val="30000"/>
              </a:spcBef>
              <a:defRPr sz="1200">
                <a:solidFill>
                  <a:schemeClr val="tx1"/>
                </a:solidFill>
                <a:latin typeface="Arial" charset="0"/>
              </a:defRPr>
            </a:lvl5pPr>
            <a:lvl6pPr marL="2514600" indent="-228600" defTabSz="935038" eaLnBrk="0" fontAlgn="base" hangingPunct="0">
              <a:spcBef>
                <a:spcPct val="30000"/>
              </a:spcBef>
              <a:spcAft>
                <a:spcPct val="0"/>
              </a:spcAft>
              <a:defRPr sz="1200">
                <a:solidFill>
                  <a:schemeClr val="tx1"/>
                </a:solidFill>
                <a:latin typeface="Arial" charset="0"/>
              </a:defRPr>
            </a:lvl6pPr>
            <a:lvl7pPr marL="2971800" indent="-228600" defTabSz="935038" eaLnBrk="0" fontAlgn="base" hangingPunct="0">
              <a:spcBef>
                <a:spcPct val="30000"/>
              </a:spcBef>
              <a:spcAft>
                <a:spcPct val="0"/>
              </a:spcAft>
              <a:defRPr sz="1200">
                <a:solidFill>
                  <a:schemeClr val="tx1"/>
                </a:solidFill>
                <a:latin typeface="Arial" charset="0"/>
              </a:defRPr>
            </a:lvl7pPr>
            <a:lvl8pPr marL="3429000" indent="-228600" defTabSz="935038" eaLnBrk="0" fontAlgn="base" hangingPunct="0">
              <a:spcBef>
                <a:spcPct val="30000"/>
              </a:spcBef>
              <a:spcAft>
                <a:spcPct val="0"/>
              </a:spcAft>
              <a:defRPr sz="1200">
                <a:solidFill>
                  <a:schemeClr val="tx1"/>
                </a:solidFill>
                <a:latin typeface="Arial" charset="0"/>
              </a:defRPr>
            </a:lvl8pPr>
            <a:lvl9pPr marL="3886200" indent="-228600" defTabSz="93503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34B49B77-8F84-4408-B56B-4CDF6D8CABCD}" type="slidenum">
              <a:rPr lang="en-US" altLang="en-US" smtClean="0">
                <a:solidFill>
                  <a:srgbClr val="000000"/>
                </a:solidFill>
              </a:rPr>
              <a:pPr eaLnBrk="1" hangingPunct="1">
                <a:spcBef>
                  <a:spcPct val="0"/>
                </a:spcBef>
              </a:pPr>
              <a:t>8</a:t>
            </a:fld>
            <a:endParaRPr lang="en-US" altLang="en-US" smtClean="0">
              <a:solidFill>
                <a:srgbClr val="000000"/>
              </a:solidFill>
            </a:endParaRPr>
          </a:p>
        </p:txBody>
      </p:sp>
      <p:sp>
        <p:nvSpPr>
          <p:cNvPr id="69636" name="Notes Placeholder 2"/>
          <p:cNvSpPr>
            <a:spLocks noGrp="1"/>
          </p:cNvSpPr>
          <p:nvPr>
            <p:ph type="body" idx="3"/>
          </p:nvPr>
        </p:nvSpPr>
        <p:spPr>
          <a:xfrm>
            <a:off x="701675" y="4451350"/>
            <a:ext cx="5934075" cy="4217988"/>
          </a:xfrm>
          <a:noFill/>
        </p:spPr>
        <p:txBody>
          <a:bodyPr/>
          <a:lstStyle/>
          <a:p>
            <a:r>
              <a:rPr lang="en-US" altLang="en-US" smtClean="0"/>
              <a:t>Include ministries of the District of Francophone Canada (as described in </a:t>
            </a:r>
            <a:r>
              <a:rPr lang="en-US" altLang="en-US" i="1" smtClean="0"/>
              <a:t>De La Salle Today, Summer 2012, pp. 22-24)</a:t>
            </a:r>
            <a:endParaRPr lang="en-US" altLang="en-US" smtClean="0"/>
          </a:p>
          <a:p>
            <a:endParaRPr lang="en-US" altLang="en-US" smtClean="0"/>
          </a:p>
          <a:p>
            <a:pPr>
              <a:buFontTx/>
              <a:buChar char="•"/>
            </a:pPr>
            <a:r>
              <a:rPr lang="en-US" altLang="en-US" b="1" i="1" smtClean="0"/>
              <a:t>Four catechetical centers</a:t>
            </a:r>
          </a:p>
          <a:p>
            <a:pPr lvl="1">
              <a:buFontTx/>
              <a:buChar char="•"/>
            </a:pPr>
            <a:r>
              <a:rPr lang="en-US" altLang="en-US" smtClean="0"/>
              <a:t>Notre-Dame de la Rouge Center (administered by lay associates)</a:t>
            </a:r>
          </a:p>
          <a:p>
            <a:pPr lvl="1">
              <a:buFontTx/>
              <a:buChar char="•"/>
            </a:pPr>
            <a:r>
              <a:rPr lang="en-US" altLang="en-US" smtClean="0"/>
              <a:t>Villa des Jeunes School (administered by lay associates</a:t>
            </a:r>
          </a:p>
          <a:p>
            <a:pPr lvl="2">
              <a:buFontTx/>
              <a:buChar char="•"/>
            </a:pPr>
            <a:r>
              <a:rPr lang="en-US" altLang="en-US" smtClean="0"/>
              <a:t>Serves youth from public and private schools</a:t>
            </a:r>
          </a:p>
          <a:p>
            <a:pPr lvl="2">
              <a:buFontTx/>
              <a:buChar char="•"/>
            </a:pPr>
            <a:r>
              <a:rPr lang="en-US" altLang="en-US" smtClean="0"/>
              <a:t>Summer day camps organized for marginalized youth</a:t>
            </a:r>
          </a:p>
          <a:p>
            <a:pPr lvl="1">
              <a:buFontTx/>
              <a:buChar char="•"/>
            </a:pPr>
            <a:r>
              <a:rPr lang="en-US" altLang="en-US" smtClean="0"/>
              <a:t>Camp De La Salle (administered by a Brother)</a:t>
            </a:r>
          </a:p>
          <a:p>
            <a:pPr lvl="1">
              <a:buFontTx/>
              <a:buChar char="•"/>
            </a:pPr>
            <a:r>
              <a:rPr lang="en-US" altLang="en-US" smtClean="0"/>
              <a:t>Center for Youth and Pastoral Vocation</a:t>
            </a:r>
          </a:p>
          <a:p>
            <a:pPr lvl="2">
              <a:buFontTx/>
              <a:buChar char="•"/>
            </a:pPr>
            <a:r>
              <a:rPr lang="en-US" altLang="en-US" smtClean="0"/>
              <a:t>located in the heart of the old city of Quebec</a:t>
            </a:r>
          </a:p>
          <a:p>
            <a:pPr lvl="2">
              <a:buFontTx/>
              <a:buChar char="•"/>
            </a:pPr>
            <a:r>
              <a:rPr lang="en-US" altLang="en-US" smtClean="0"/>
              <a:t>helps young men in their vocational search</a:t>
            </a:r>
          </a:p>
          <a:p>
            <a:pPr lvl="2">
              <a:buFontTx/>
              <a:buChar char="•"/>
            </a:pPr>
            <a:r>
              <a:rPr lang="en-US" altLang="en-US" smtClean="0"/>
              <a:t>A community of five Brothers works in the center</a:t>
            </a:r>
          </a:p>
          <a:p>
            <a:pPr lvl="1">
              <a:buFontTx/>
              <a:buChar char="•"/>
            </a:pPr>
            <a:endParaRPr lang="en-US" altLang="en-US" smtClean="0"/>
          </a:p>
          <a:p>
            <a:pPr>
              <a:buFontTx/>
              <a:buChar char="•"/>
            </a:pPr>
            <a:r>
              <a:rPr lang="en-US" altLang="en-US" b="1" i="1" smtClean="0"/>
              <a:t>One center the serve the children of immigrants</a:t>
            </a:r>
            <a:endParaRPr lang="en-US" altLang="en-US" smtClean="0"/>
          </a:p>
          <a:p>
            <a:pPr lvl="1">
              <a:buFontTx/>
              <a:buChar char="•"/>
            </a:pPr>
            <a:r>
              <a:rPr lang="en-US" altLang="en-US" smtClean="0"/>
              <a:t>Saint Michael Lasallian Center, in Montreal, where many immigrants from Haiti, Latin America, and Quebec live.  A community of five Brothers and one lay associate run the center.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defTabSz="935038" eaLnBrk="0" hangingPunct="0">
              <a:spcBef>
                <a:spcPct val="30000"/>
              </a:spcBef>
              <a:defRPr sz="1200">
                <a:solidFill>
                  <a:schemeClr val="tx1"/>
                </a:solidFill>
                <a:latin typeface="Arial" charset="0"/>
              </a:defRPr>
            </a:lvl1pPr>
            <a:lvl2pPr marL="742950" indent="-285750" defTabSz="935038" eaLnBrk="0" hangingPunct="0">
              <a:spcBef>
                <a:spcPct val="30000"/>
              </a:spcBef>
              <a:defRPr sz="1200">
                <a:solidFill>
                  <a:schemeClr val="tx1"/>
                </a:solidFill>
                <a:latin typeface="Arial" charset="0"/>
              </a:defRPr>
            </a:lvl2pPr>
            <a:lvl3pPr marL="1143000" indent="-228600" defTabSz="935038" eaLnBrk="0" hangingPunct="0">
              <a:spcBef>
                <a:spcPct val="30000"/>
              </a:spcBef>
              <a:defRPr sz="1200">
                <a:solidFill>
                  <a:schemeClr val="tx1"/>
                </a:solidFill>
                <a:latin typeface="Arial" charset="0"/>
              </a:defRPr>
            </a:lvl3pPr>
            <a:lvl4pPr marL="1600200" indent="-228600" defTabSz="935038" eaLnBrk="0" hangingPunct="0">
              <a:spcBef>
                <a:spcPct val="30000"/>
              </a:spcBef>
              <a:defRPr sz="1200">
                <a:solidFill>
                  <a:schemeClr val="tx1"/>
                </a:solidFill>
                <a:latin typeface="Arial" charset="0"/>
              </a:defRPr>
            </a:lvl4pPr>
            <a:lvl5pPr marL="2057400" indent="-228600" defTabSz="935038" eaLnBrk="0" hangingPunct="0">
              <a:spcBef>
                <a:spcPct val="30000"/>
              </a:spcBef>
              <a:defRPr sz="1200">
                <a:solidFill>
                  <a:schemeClr val="tx1"/>
                </a:solidFill>
                <a:latin typeface="Arial" charset="0"/>
              </a:defRPr>
            </a:lvl5pPr>
            <a:lvl6pPr marL="2514600" indent="-228600" defTabSz="935038" eaLnBrk="0" fontAlgn="base" hangingPunct="0">
              <a:spcBef>
                <a:spcPct val="30000"/>
              </a:spcBef>
              <a:spcAft>
                <a:spcPct val="0"/>
              </a:spcAft>
              <a:defRPr sz="1200">
                <a:solidFill>
                  <a:schemeClr val="tx1"/>
                </a:solidFill>
                <a:latin typeface="Arial" charset="0"/>
              </a:defRPr>
            </a:lvl6pPr>
            <a:lvl7pPr marL="2971800" indent="-228600" defTabSz="935038" eaLnBrk="0" fontAlgn="base" hangingPunct="0">
              <a:spcBef>
                <a:spcPct val="30000"/>
              </a:spcBef>
              <a:spcAft>
                <a:spcPct val="0"/>
              </a:spcAft>
              <a:defRPr sz="1200">
                <a:solidFill>
                  <a:schemeClr val="tx1"/>
                </a:solidFill>
                <a:latin typeface="Arial" charset="0"/>
              </a:defRPr>
            </a:lvl7pPr>
            <a:lvl8pPr marL="3429000" indent="-228600" defTabSz="935038" eaLnBrk="0" fontAlgn="base" hangingPunct="0">
              <a:spcBef>
                <a:spcPct val="30000"/>
              </a:spcBef>
              <a:spcAft>
                <a:spcPct val="0"/>
              </a:spcAft>
              <a:defRPr sz="1200">
                <a:solidFill>
                  <a:schemeClr val="tx1"/>
                </a:solidFill>
                <a:latin typeface="Arial" charset="0"/>
              </a:defRPr>
            </a:lvl8pPr>
            <a:lvl9pPr marL="3886200" indent="-228600" defTabSz="935038"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902AAF49-138D-4B52-9CF9-A3404060E9B6}" type="slidenum">
              <a:rPr lang="en-US" altLang="en-US" smtClean="0">
                <a:solidFill>
                  <a:srgbClr val="000000"/>
                </a:solidFill>
              </a:rPr>
              <a:pPr eaLnBrk="1" hangingPunct="1">
                <a:spcBef>
                  <a:spcPct val="0"/>
                </a:spcBef>
              </a:pPr>
              <a:t>9</a:t>
            </a:fld>
            <a:endParaRPr lang="en-US" altLang="en-US" smtClean="0">
              <a:solidFill>
                <a:srgbClr val="000000"/>
              </a:solidFill>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xfrm>
            <a:off x="935038" y="4776788"/>
            <a:ext cx="5140325" cy="4081462"/>
          </a:xfrm>
          <a:noFill/>
        </p:spPr>
        <p:txBody>
          <a:bodyPr lIns="92131" tIns="46066" rIns="92131" bIns="46066"/>
          <a:lstStyle/>
          <a:p>
            <a:pPr marL="231775" indent="-231775" eaLnBrk="1" hangingPunct="1">
              <a:buFontTx/>
              <a:buChar char="•"/>
            </a:pPr>
            <a:r>
              <a:rPr lang="en-US" altLang="en-US" smtClean="0"/>
              <a:t>Spend some time with this slide</a:t>
            </a:r>
          </a:p>
          <a:p>
            <a:pPr marL="231775" indent="-231775" eaLnBrk="1" hangingPunct="1">
              <a:buFontTx/>
              <a:buChar char="•"/>
            </a:pPr>
            <a:endParaRPr lang="en-US" altLang="en-US" smtClean="0"/>
          </a:p>
          <a:p>
            <a:pPr marL="231775" indent="-231775" eaLnBrk="1" hangingPunct="1">
              <a:buFontTx/>
              <a:buChar char="•"/>
            </a:pPr>
            <a:r>
              <a:rPr lang="en-US" altLang="en-US" smtClean="0"/>
              <a:t>Give them a sense of place – which works are where</a:t>
            </a:r>
          </a:p>
          <a:p>
            <a:pPr marL="231775" indent="-231775" eaLnBrk="1" hangingPunct="1">
              <a:buFontTx/>
              <a:buChar char="•"/>
            </a:pPr>
            <a:endParaRPr lang="en-US" altLang="en-US" smtClean="0"/>
          </a:p>
          <a:p>
            <a:pPr marL="231775" indent="-231775" eaLnBrk="1" hangingPunct="1">
              <a:buFontTx/>
              <a:buChar char="•"/>
            </a:pPr>
            <a:r>
              <a:rPr lang="en-US" altLang="en-US" smtClean="0"/>
              <a:t>Oldest educational ministry in the District: Saint Mary’s College and Saint Mary’s College High School (1863)</a:t>
            </a:r>
          </a:p>
          <a:p>
            <a:pPr marL="231775" indent="-231775" eaLnBrk="1" hangingPunct="1">
              <a:buFontTx/>
              <a:buChar char="•"/>
            </a:pPr>
            <a:endParaRPr lang="en-US" altLang="en-US" smtClean="0"/>
          </a:p>
          <a:p>
            <a:pPr marL="231775" indent="-231775" eaLnBrk="1" hangingPunct="1">
              <a:buFontTx/>
              <a:buChar char="•"/>
            </a:pPr>
            <a:endParaRPr lang="en-US" altLang="en-US" smtClean="0"/>
          </a:p>
          <a:p>
            <a:pPr marL="231775" indent="-231775" eaLnBrk="1" hangingPunct="1">
              <a:buFontTx/>
              <a:buChar char="•"/>
            </a:pPr>
            <a:endParaRPr lang="en-US" altLang="en-US" smtClean="0"/>
          </a:p>
          <a:p>
            <a:pPr marL="231775" indent="-231775" algn="ctr" eaLnBrk="1" hangingPunct="1"/>
            <a:r>
              <a:rPr lang="en-US" altLang="en-US" b="1" smtClean="0"/>
              <a:t>-- next slide --</a:t>
            </a:r>
          </a:p>
          <a:p>
            <a:pPr marL="231775" indent="-231775"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hidden">
          <a:xfrm>
            <a:off x="1752600" y="1600200"/>
            <a:ext cx="7391400" cy="5257800"/>
          </a:xfrm>
          <a:prstGeom prst="rect">
            <a:avLst/>
          </a:prstGeom>
          <a:gradFill rotWithShape="0">
            <a:gsLst>
              <a:gs pos="0">
                <a:schemeClr val="bg2"/>
              </a:gs>
              <a:gs pos="50000">
                <a:schemeClr val="bg1"/>
              </a:gs>
              <a:gs pos="100000">
                <a:schemeClr val="bg2"/>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p>
        </p:txBody>
      </p:sp>
      <p:grpSp>
        <p:nvGrpSpPr>
          <p:cNvPr id="5" name="Group 4"/>
          <p:cNvGrpSpPr>
            <a:grpSpLocks/>
          </p:cNvGrpSpPr>
          <p:nvPr/>
        </p:nvGrpSpPr>
        <p:grpSpPr bwMode="auto">
          <a:xfrm>
            <a:off x="0" y="-19050"/>
            <a:ext cx="9144000" cy="1658938"/>
            <a:chOff x="0" y="-9"/>
            <a:chExt cx="5760" cy="1045"/>
          </a:xfrm>
        </p:grpSpPr>
        <p:sp>
          <p:nvSpPr>
            <p:cNvPr id="6" name="Freeform 5"/>
            <p:cNvSpPr>
              <a:spLocks/>
            </p:cNvSpPr>
            <p:nvPr userDrawn="1"/>
          </p:nvSpPr>
          <p:spPr bwMode="ltGray">
            <a:xfrm>
              <a:off x="0" y="4"/>
              <a:ext cx="5760" cy="1032"/>
            </a:xfrm>
            <a:custGeom>
              <a:avLst/>
              <a:gdLst>
                <a:gd name="T0" fmla="*/ 5760 w 4848"/>
                <a:gd name="T1" fmla="*/ 1032 h 432"/>
                <a:gd name="T2" fmla="*/ 0 w 4848"/>
                <a:gd name="T3" fmla="*/ 1032 h 432"/>
                <a:gd name="T4" fmla="*/ 0 w 4848"/>
                <a:gd name="T5" fmla="*/ 0 h 432"/>
                <a:gd name="T6" fmla="*/ 5760 w 4848"/>
                <a:gd name="T7" fmla="*/ 0 h 432"/>
                <a:gd name="T8" fmla="*/ 5760 w 4848"/>
                <a:gd name="T9" fmla="*/ 1032 h 4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48" h="432">
                  <a:moveTo>
                    <a:pt x="4848" y="432"/>
                  </a:moveTo>
                  <a:lnTo>
                    <a:pt x="0" y="432"/>
                  </a:lnTo>
                  <a:lnTo>
                    <a:pt x="0" y="0"/>
                  </a:lnTo>
                  <a:lnTo>
                    <a:pt x="4848" y="0"/>
                  </a:lnTo>
                  <a:lnTo>
                    <a:pt x="4848" y="432"/>
                  </a:lnTo>
                  <a:close/>
                </a:path>
              </a:pathLst>
            </a:custGeom>
            <a:solidFill>
              <a:schemeClr val="hlink"/>
            </a:solidFill>
            <a:ln>
              <a:noFill/>
            </a:ln>
            <a:effectLst/>
            <a:extLst>
              <a:ext uri="{91240B29-F687-4F45-9708-019B960494DF}">
                <a14:hiddenLine xmlns:a14="http://schemas.microsoft.com/office/drawing/2010/main" w="9525">
                  <a:solidFill>
                    <a:schemeClr val="bg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 name="Group 6"/>
            <p:cNvGrpSpPr>
              <a:grpSpLocks/>
            </p:cNvGrpSpPr>
            <p:nvPr userDrawn="1"/>
          </p:nvGrpSpPr>
          <p:grpSpPr bwMode="auto">
            <a:xfrm>
              <a:off x="333" y="-9"/>
              <a:ext cx="5176" cy="1044"/>
              <a:chOff x="333" y="-9"/>
              <a:chExt cx="5176" cy="1044"/>
            </a:xfrm>
          </p:grpSpPr>
          <p:sp>
            <p:nvSpPr>
              <p:cNvPr id="36" name="Freeform 7"/>
              <p:cNvSpPr>
                <a:spLocks/>
              </p:cNvSpPr>
              <p:nvPr userDrawn="1"/>
            </p:nvSpPr>
            <p:spPr bwMode="ltGray">
              <a:xfrm>
                <a:off x="3230" y="949"/>
                <a:ext cx="17" cy="20"/>
              </a:xfrm>
              <a:custGeom>
                <a:avLst/>
                <a:gdLst>
                  <a:gd name="T0" fmla="*/ 6 w 15"/>
                  <a:gd name="T1" fmla="*/ 10 h 23"/>
                  <a:gd name="T2" fmla="*/ 17 w 15"/>
                  <a:gd name="T3" fmla="*/ 4 h 23"/>
                  <a:gd name="T4" fmla="*/ 15 w 15"/>
                  <a:gd name="T5" fmla="*/ 15 h 23"/>
                  <a:gd name="T6" fmla="*/ 6 w 15"/>
                  <a:gd name="T7" fmla="*/ 1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 name="Freeform 8"/>
              <p:cNvSpPr>
                <a:spLocks/>
              </p:cNvSpPr>
              <p:nvPr userDrawn="1"/>
            </p:nvSpPr>
            <p:spPr bwMode="ltGray">
              <a:xfrm>
                <a:off x="3406" y="1015"/>
                <a:ext cx="21" cy="20"/>
              </a:xfrm>
              <a:custGeom>
                <a:avLst/>
                <a:gdLst>
                  <a:gd name="T0" fmla="*/ 3 w 20"/>
                  <a:gd name="T1" fmla="*/ 11 h 23"/>
                  <a:gd name="T2" fmla="*/ 12 w 20"/>
                  <a:gd name="T3" fmla="*/ 3 h 23"/>
                  <a:gd name="T4" fmla="*/ 7 w 20"/>
                  <a:gd name="T5" fmla="*/ 17 h 23"/>
                  <a:gd name="T6" fmla="*/ 3 w 20"/>
                  <a:gd name="T7" fmla="*/ 11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 name="Freeform 9"/>
              <p:cNvSpPr>
                <a:spLocks/>
              </p:cNvSpPr>
              <p:nvPr userDrawn="1"/>
            </p:nvSpPr>
            <p:spPr bwMode="ltGray">
              <a:xfrm>
                <a:off x="2909" y="908"/>
                <a:ext cx="31" cy="34"/>
              </a:xfrm>
              <a:custGeom>
                <a:avLst/>
                <a:gdLst>
                  <a:gd name="T0" fmla="*/ 17 w 30"/>
                  <a:gd name="T1" fmla="*/ 27 h 42"/>
                  <a:gd name="T2" fmla="*/ 8 w 30"/>
                  <a:gd name="T3" fmla="*/ 17 h 42"/>
                  <a:gd name="T4" fmla="*/ 0 w 30"/>
                  <a:gd name="T5" fmla="*/ 7 h 42"/>
                  <a:gd name="T6" fmla="*/ 17 w 30"/>
                  <a:gd name="T7" fmla="*/ 2 h 42"/>
                  <a:gd name="T8" fmla="*/ 31 w 30"/>
                  <a:gd name="T9" fmla="*/ 19 h 42"/>
                  <a:gd name="T10" fmla="*/ 29 w 30"/>
                  <a:gd name="T11" fmla="*/ 25 h 42"/>
                  <a:gd name="T12" fmla="*/ 17 w 30"/>
                  <a:gd name="T13" fmla="*/ 27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 name="Freeform 10"/>
              <p:cNvSpPr>
                <a:spLocks/>
              </p:cNvSpPr>
              <p:nvPr userDrawn="1"/>
            </p:nvSpPr>
            <p:spPr bwMode="ltGray">
              <a:xfrm>
                <a:off x="2551" y="940"/>
                <a:ext cx="25" cy="12"/>
              </a:xfrm>
              <a:custGeom>
                <a:avLst/>
                <a:gdLst>
                  <a:gd name="T0" fmla="*/ 15 w 25"/>
                  <a:gd name="T1" fmla="*/ 12 h 16"/>
                  <a:gd name="T2" fmla="*/ 3 w 25"/>
                  <a:gd name="T3" fmla="*/ 6 h 16"/>
                  <a:gd name="T4" fmla="*/ 15 w 25"/>
                  <a:gd name="T5" fmla="*/ 0 h 16"/>
                  <a:gd name="T6" fmla="*/ 15 w 25"/>
                  <a:gd name="T7" fmla="*/ 12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 name="Freeform 11"/>
              <p:cNvSpPr>
                <a:spLocks/>
              </p:cNvSpPr>
              <p:nvPr userDrawn="1"/>
            </p:nvSpPr>
            <p:spPr bwMode="ltGray">
              <a:xfrm>
                <a:off x="2443" y="954"/>
                <a:ext cx="65" cy="39"/>
              </a:xfrm>
              <a:custGeom>
                <a:avLst/>
                <a:gdLst>
                  <a:gd name="T0" fmla="*/ 14 w 65"/>
                  <a:gd name="T1" fmla="*/ 20 h 46"/>
                  <a:gd name="T2" fmla="*/ 30 w 65"/>
                  <a:gd name="T3" fmla="*/ 3 h 46"/>
                  <a:gd name="T4" fmla="*/ 42 w 65"/>
                  <a:gd name="T5" fmla="*/ 0 h 46"/>
                  <a:gd name="T6" fmla="*/ 58 w 65"/>
                  <a:gd name="T7" fmla="*/ 10 h 46"/>
                  <a:gd name="T8" fmla="*/ 32 w 65"/>
                  <a:gd name="T9" fmla="*/ 22 h 46"/>
                  <a:gd name="T10" fmla="*/ 12 w 65"/>
                  <a:gd name="T11" fmla="*/ 39 h 46"/>
                  <a:gd name="T12" fmla="*/ 8 w 65"/>
                  <a:gd name="T13" fmla="*/ 17 h 46"/>
                  <a:gd name="T14" fmla="*/ 12 w 65"/>
                  <a:gd name="T15" fmla="*/ 12 h 46"/>
                  <a:gd name="T16" fmla="*/ 14 w 65"/>
                  <a:gd name="T17" fmla="*/ 2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 name="Freeform 12"/>
              <p:cNvSpPr>
                <a:spLocks/>
              </p:cNvSpPr>
              <p:nvPr userDrawn="1"/>
            </p:nvSpPr>
            <p:spPr bwMode="ltGray">
              <a:xfrm>
                <a:off x="2375" y="952"/>
                <a:ext cx="68" cy="39"/>
              </a:xfrm>
              <a:custGeom>
                <a:avLst/>
                <a:gdLst>
                  <a:gd name="T0" fmla="*/ 0 w 69"/>
                  <a:gd name="T1" fmla="*/ 26 h 47"/>
                  <a:gd name="T2" fmla="*/ 18 w 69"/>
                  <a:gd name="T3" fmla="*/ 21 h 47"/>
                  <a:gd name="T4" fmla="*/ 51 w 69"/>
                  <a:gd name="T5" fmla="*/ 1 h 47"/>
                  <a:gd name="T6" fmla="*/ 63 w 69"/>
                  <a:gd name="T7" fmla="*/ 2 h 47"/>
                  <a:gd name="T8" fmla="*/ 49 w 69"/>
                  <a:gd name="T9" fmla="*/ 16 h 47"/>
                  <a:gd name="T10" fmla="*/ 28 w 69"/>
                  <a:gd name="T11" fmla="*/ 27 h 47"/>
                  <a:gd name="T12" fmla="*/ 22 w 69"/>
                  <a:gd name="T13" fmla="*/ 39 h 47"/>
                  <a:gd name="T14" fmla="*/ 16 w 69"/>
                  <a:gd name="T15" fmla="*/ 37 h 47"/>
                  <a:gd name="T16" fmla="*/ 12 w 69"/>
                  <a:gd name="T17" fmla="*/ 32 h 47"/>
                  <a:gd name="T18" fmla="*/ 0 w 69"/>
                  <a:gd name="T19" fmla="*/ 29 h 47"/>
                  <a:gd name="T20" fmla="*/ 0 w 69"/>
                  <a:gd name="T21" fmla="*/ 26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 name="Freeform 13"/>
              <p:cNvSpPr>
                <a:spLocks/>
              </p:cNvSpPr>
              <p:nvPr userDrawn="1"/>
            </p:nvSpPr>
            <p:spPr bwMode="ltGray">
              <a:xfrm>
                <a:off x="2007" y="739"/>
                <a:ext cx="354" cy="228"/>
              </a:xfrm>
              <a:custGeom>
                <a:avLst/>
                <a:gdLst>
                  <a:gd name="T0" fmla="*/ 10 w 355"/>
                  <a:gd name="T1" fmla="*/ 3 h 277"/>
                  <a:gd name="T2" fmla="*/ 36 w 355"/>
                  <a:gd name="T3" fmla="*/ 15 h 277"/>
                  <a:gd name="T4" fmla="*/ 46 w 355"/>
                  <a:gd name="T5" fmla="*/ 25 h 277"/>
                  <a:gd name="T6" fmla="*/ 76 w 355"/>
                  <a:gd name="T7" fmla="*/ 43 h 277"/>
                  <a:gd name="T8" fmla="*/ 92 w 355"/>
                  <a:gd name="T9" fmla="*/ 54 h 277"/>
                  <a:gd name="T10" fmla="*/ 122 w 355"/>
                  <a:gd name="T11" fmla="*/ 81 h 277"/>
                  <a:gd name="T12" fmla="*/ 136 w 355"/>
                  <a:gd name="T13" fmla="*/ 105 h 277"/>
                  <a:gd name="T14" fmla="*/ 148 w 355"/>
                  <a:gd name="T15" fmla="*/ 109 h 277"/>
                  <a:gd name="T16" fmla="*/ 154 w 355"/>
                  <a:gd name="T17" fmla="*/ 123 h 277"/>
                  <a:gd name="T18" fmla="*/ 176 w 355"/>
                  <a:gd name="T19" fmla="*/ 125 h 277"/>
                  <a:gd name="T20" fmla="*/ 170 w 355"/>
                  <a:gd name="T21" fmla="*/ 161 h 277"/>
                  <a:gd name="T22" fmla="*/ 179 w 355"/>
                  <a:gd name="T23" fmla="*/ 184 h 277"/>
                  <a:gd name="T24" fmla="*/ 197 w 355"/>
                  <a:gd name="T25" fmla="*/ 191 h 277"/>
                  <a:gd name="T26" fmla="*/ 215 w 355"/>
                  <a:gd name="T27" fmla="*/ 193 h 277"/>
                  <a:gd name="T28" fmla="*/ 235 w 355"/>
                  <a:gd name="T29" fmla="*/ 199 h 277"/>
                  <a:gd name="T30" fmla="*/ 253 w 355"/>
                  <a:gd name="T31" fmla="*/ 194 h 277"/>
                  <a:gd name="T32" fmla="*/ 271 w 355"/>
                  <a:gd name="T33" fmla="*/ 204 h 277"/>
                  <a:gd name="T34" fmla="*/ 295 w 355"/>
                  <a:gd name="T35" fmla="*/ 211 h 277"/>
                  <a:gd name="T36" fmla="*/ 313 w 355"/>
                  <a:gd name="T37" fmla="*/ 217 h 277"/>
                  <a:gd name="T38" fmla="*/ 351 w 355"/>
                  <a:gd name="T39" fmla="*/ 219 h 277"/>
                  <a:gd name="T40" fmla="*/ 341 w 355"/>
                  <a:gd name="T41" fmla="*/ 226 h 277"/>
                  <a:gd name="T42" fmla="*/ 321 w 355"/>
                  <a:gd name="T43" fmla="*/ 224 h 277"/>
                  <a:gd name="T44" fmla="*/ 299 w 355"/>
                  <a:gd name="T45" fmla="*/ 222 h 277"/>
                  <a:gd name="T46" fmla="*/ 287 w 355"/>
                  <a:gd name="T47" fmla="*/ 219 h 277"/>
                  <a:gd name="T48" fmla="*/ 251 w 355"/>
                  <a:gd name="T49" fmla="*/ 217 h 277"/>
                  <a:gd name="T50" fmla="*/ 233 w 355"/>
                  <a:gd name="T51" fmla="*/ 214 h 277"/>
                  <a:gd name="T52" fmla="*/ 172 w 355"/>
                  <a:gd name="T53" fmla="*/ 199 h 277"/>
                  <a:gd name="T54" fmla="*/ 160 w 355"/>
                  <a:gd name="T55" fmla="*/ 178 h 277"/>
                  <a:gd name="T56" fmla="*/ 126 w 355"/>
                  <a:gd name="T57" fmla="*/ 165 h 277"/>
                  <a:gd name="T58" fmla="*/ 108 w 355"/>
                  <a:gd name="T59" fmla="*/ 153 h 277"/>
                  <a:gd name="T60" fmla="*/ 94 w 355"/>
                  <a:gd name="T61" fmla="*/ 130 h 277"/>
                  <a:gd name="T62" fmla="*/ 68 w 355"/>
                  <a:gd name="T63" fmla="*/ 89 h 277"/>
                  <a:gd name="T64" fmla="*/ 64 w 355"/>
                  <a:gd name="T65" fmla="*/ 84 h 277"/>
                  <a:gd name="T66" fmla="*/ 58 w 355"/>
                  <a:gd name="T67" fmla="*/ 82 h 277"/>
                  <a:gd name="T68" fmla="*/ 54 w 355"/>
                  <a:gd name="T69" fmla="*/ 72 h 277"/>
                  <a:gd name="T70" fmla="*/ 38 w 355"/>
                  <a:gd name="T71" fmla="*/ 48 h 277"/>
                  <a:gd name="T72" fmla="*/ 20 w 355"/>
                  <a:gd name="T73" fmla="*/ 33 h 277"/>
                  <a:gd name="T74" fmla="*/ 4 w 355"/>
                  <a:gd name="T75" fmla="*/ 18 h 277"/>
                  <a:gd name="T76" fmla="*/ 10 w 355"/>
                  <a:gd name="T77" fmla="*/ 2 h 277"/>
                  <a:gd name="T78" fmla="*/ 10 w 355"/>
                  <a:gd name="T79" fmla="*/ 3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 name="Freeform 14"/>
              <p:cNvSpPr>
                <a:spLocks/>
              </p:cNvSpPr>
              <p:nvPr userDrawn="1"/>
            </p:nvSpPr>
            <p:spPr bwMode="ltGray">
              <a:xfrm>
                <a:off x="2222" y="724"/>
                <a:ext cx="157" cy="167"/>
              </a:xfrm>
              <a:custGeom>
                <a:avLst/>
                <a:gdLst>
                  <a:gd name="T0" fmla="*/ 54 w 156"/>
                  <a:gd name="T1" fmla="*/ 54 h 206"/>
                  <a:gd name="T2" fmla="*/ 66 w 156"/>
                  <a:gd name="T3" fmla="*/ 47 h 206"/>
                  <a:gd name="T4" fmla="*/ 68 w 156"/>
                  <a:gd name="T5" fmla="*/ 42 h 206"/>
                  <a:gd name="T6" fmla="*/ 81 w 156"/>
                  <a:gd name="T7" fmla="*/ 36 h 206"/>
                  <a:gd name="T8" fmla="*/ 107 w 156"/>
                  <a:gd name="T9" fmla="*/ 18 h 206"/>
                  <a:gd name="T10" fmla="*/ 113 w 156"/>
                  <a:gd name="T11" fmla="*/ 3 h 206"/>
                  <a:gd name="T12" fmla="*/ 125 w 156"/>
                  <a:gd name="T13" fmla="*/ 0 h 206"/>
                  <a:gd name="T14" fmla="*/ 151 w 156"/>
                  <a:gd name="T15" fmla="*/ 23 h 206"/>
                  <a:gd name="T16" fmla="*/ 147 w 156"/>
                  <a:gd name="T17" fmla="*/ 36 h 206"/>
                  <a:gd name="T18" fmla="*/ 127 w 156"/>
                  <a:gd name="T19" fmla="*/ 52 h 206"/>
                  <a:gd name="T20" fmla="*/ 133 w 156"/>
                  <a:gd name="T21" fmla="*/ 76 h 206"/>
                  <a:gd name="T22" fmla="*/ 143 w 156"/>
                  <a:gd name="T23" fmla="*/ 89 h 206"/>
                  <a:gd name="T24" fmla="*/ 147 w 156"/>
                  <a:gd name="T25" fmla="*/ 104 h 206"/>
                  <a:gd name="T26" fmla="*/ 129 w 156"/>
                  <a:gd name="T27" fmla="*/ 104 h 206"/>
                  <a:gd name="T28" fmla="*/ 117 w 156"/>
                  <a:gd name="T29" fmla="*/ 118 h 206"/>
                  <a:gd name="T30" fmla="*/ 105 w 156"/>
                  <a:gd name="T31" fmla="*/ 126 h 206"/>
                  <a:gd name="T32" fmla="*/ 101 w 156"/>
                  <a:gd name="T33" fmla="*/ 161 h 206"/>
                  <a:gd name="T34" fmla="*/ 89 w 156"/>
                  <a:gd name="T35" fmla="*/ 164 h 206"/>
                  <a:gd name="T36" fmla="*/ 83 w 156"/>
                  <a:gd name="T37" fmla="*/ 167 h 206"/>
                  <a:gd name="T38" fmla="*/ 76 w 156"/>
                  <a:gd name="T39" fmla="*/ 164 h 206"/>
                  <a:gd name="T40" fmla="*/ 72 w 156"/>
                  <a:gd name="T41" fmla="*/ 154 h 206"/>
                  <a:gd name="T42" fmla="*/ 60 w 156"/>
                  <a:gd name="T43" fmla="*/ 151 h 206"/>
                  <a:gd name="T44" fmla="*/ 42 w 156"/>
                  <a:gd name="T45" fmla="*/ 157 h 206"/>
                  <a:gd name="T46" fmla="*/ 28 w 156"/>
                  <a:gd name="T47" fmla="*/ 151 h 206"/>
                  <a:gd name="T48" fmla="*/ 10 w 156"/>
                  <a:gd name="T49" fmla="*/ 120 h 206"/>
                  <a:gd name="T50" fmla="*/ 4 w 156"/>
                  <a:gd name="T51" fmla="*/ 105 h 206"/>
                  <a:gd name="T52" fmla="*/ 0 w 156"/>
                  <a:gd name="T53" fmla="*/ 96 h 206"/>
                  <a:gd name="T54" fmla="*/ 20 w 156"/>
                  <a:gd name="T55" fmla="*/ 78 h 206"/>
                  <a:gd name="T56" fmla="*/ 32 w 156"/>
                  <a:gd name="T57" fmla="*/ 84 h 206"/>
                  <a:gd name="T58" fmla="*/ 34 w 156"/>
                  <a:gd name="T59" fmla="*/ 65 h 206"/>
                  <a:gd name="T60" fmla="*/ 52 w 156"/>
                  <a:gd name="T61" fmla="*/ 57 h 206"/>
                  <a:gd name="T62" fmla="*/ 54 w 156"/>
                  <a:gd name="T63" fmla="*/ 54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 name="Freeform 15"/>
              <p:cNvSpPr>
                <a:spLocks/>
              </p:cNvSpPr>
              <p:nvPr userDrawn="1"/>
            </p:nvSpPr>
            <p:spPr bwMode="ltGray">
              <a:xfrm>
                <a:off x="2375" y="800"/>
                <a:ext cx="110" cy="32"/>
              </a:xfrm>
              <a:custGeom>
                <a:avLst/>
                <a:gdLst>
                  <a:gd name="T0" fmla="*/ 4 w 109"/>
                  <a:gd name="T1" fmla="*/ 27 h 38"/>
                  <a:gd name="T2" fmla="*/ 18 w 109"/>
                  <a:gd name="T3" fmla="*/ 8 h 38"/>
                  <a:gd name="T4" fmla="*/ 46 w 109"/>
                  <a:gd name="T5" fmla="*/ 17 h 38"/>
                  <a:gd name="T6" fmla="*/ 73 w 109"/>
                  <a:gd name="T7" fmla="*/ 12 h 38"/>
                  <a:gd name="T8" fmla="*/ 91 w 109"/>
                  <a:gd name="T9" fmla="*/ 0 h 38"/>
                  <a:gd name="T10" fmla="*/ 77 w 109"/>
                  <a:gd name="T11" fmla="*/ 22 h 38"/>
                  <a:gd name="T12" fmla="*/ 61 w 109"/>
                  <a:gd name="T13" fmla="*/ 32 h 38"/>
                  <a:gd name="T14" fmla="*/ 42 w 109"/>
                  <a:gd name="T15" fmla="*/ 27 h 38"/>
                  <a:gd name="T16" fmla="*/ 14 w 109"/>
                  <a:gd name="T17" fmla="*/ 25 h 38"/>
                  <a:gd name="T18" fmla="*/ 4 w 109"/>
                  <a:gd name="T19" fmla="*/ 27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 name="Freeform 16"/>
              <p:cNvSpPr>
                <a:spLocks/>
              </p:cNvSpPr>
              <p:nvPr userDrawn="1"/>
            </p:nvSpPr>
            <p:spPr bwMode="ltGray">
              <a:xfrm>
                <a:off x="2370" y="839"/>
                <a:ext cx="75" cy="84"/>
              </a:xfrm>
              <a:custGeom>
                <a:avLst/>
                <a:gdLst>
                  <a:gd name="T0" fmla="*/ 8 w 76"/>
                  <a:gd name="T1" fmla="*/ 15 h 104"/>
                  <a:gd name="T2" fmla="*/ 18 w 76"/>
                  <a:gd name="T3" fmla="*/ 0 h 104"/>
                  <a:gd name="T4" fmla="*/ 34 w 76"/>
                  <a:gd name="T5" fmla="*/ 15 h 104"/>
                  <a:gd name="T6" fmla="*/ 61 w 76"/>
                  <a:gd name="T7" fmla="*/ 3 h 104"/>
                  <a:gd name="T8" fmla="*/ 45 w 76"/>
                  <a:gd name="T9" fmla="*/ 27 h 104"/>
                  <a:gd name="T10" fmla="*/ 53 w 76"/>
                  <a:gd name="T11" fmla="*/ 39 h 104"/>
                  <a:gd name="T12" fmla="*/ 57 w 76"/>
                  <a:gd name="T13" fmla="*/ 48 h 104"/>
                  <a:gd name="T14" fmla="*/ 45 w 76"/>
                  <a:gd name="T15" fmla="*/ 60 h 104"/>
                  <a:gd name="T16" fmla="*/ 34 w 76"/>
                  <a:gd name="T17" fmla="*/ 48 h 104"/>
                  <a:gd name="T18" fmla="*/ 22 w 76"/>
                  <a:gd name="T19" fmla="*/ 39 h 104"/>
                  <a:gd name="T20" fmla="*/ 28 w 76"/>
                  <a:gd name="T21" fmla="*/ 55 h 104"/>
                  <a:gd name="T22" fmla="*/ 30 w 76"/>
                  <a:gd name="T23" fmla="*/ 60 h 104"/>
                  <a:gd name="T24" fmla="*/ 20 w 76"/>
                  <a:gd name="T25" fmla="*/ 84 h 104"/>
                  <a:gd name="T26" fmla="*/ 12 w 76"/>
                  <a:gd name="T27" fmla="*/ 82 h 104"/>
                  <a:gd name="T28" fmla="*/ 8 w 76"/>
                  <a:gd name="T29" fmla="*/ 73 h 104"/>
                  <a:gd name="T30" fmla="*/ 0 w 76"/>
                  <a:gd name="T31" fmla="*/ 44 h 104"/>
                  <a:gd name="T32" fmla="*/ 2 w 76"/>
                  <a:gd name="T33" fmla="*/ 24 h 104"/>
                  <a:gd name="T34" fmla="*/ 8 w 76"/>
                  <a:gd name="T35" fmla="*/ 15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 name="Freeform 17"/>
              <p:cNvSpPr>
                <a:spLocks/>
              </p:cNvSpPr>
              <p:nvPr userDrawn="1"/>
            </p:nvSpPr>
            <p:spPr bwMode="ltGray">
              <a:xfrm>
                <a:off x="2497" y="793"/>
                <a:ext cx="37" cy="49"/>
              </a:xfrm>
              <a:custGeom>
                <a:avLst/>
                <a:gdLst>
                  <a:gd name="T0" fmla="*/ 3 w 37"/>
                  <a:gd name="T1" fmla="*/ 22 h 61"/>
                  <a:gd name="T2" fmla="*/ 13 w 37"/>
                  <a:gd name="T3" fmla="*/ 0 h 61"/>
                  <a:gd name="T4" fmla="*/ 15 w 37"/>
                  <a:gd name="T5" fmla="*/ 22 h 61"/>
                  <a:gd name="T6" fmla="*/ 37 w 37"/>
                  <a:gd name="T7" fmla="*/ 31 h 61"/>
                  <a:gd name="T8" fmla="*/ 19 w 37"/>
                  <a:gd name="T9" fmla="*/ 35 h 61"/>
                  <a:gd name="T10" fmla="*/ 5 w 37"/>
                  <a:gd name="T11" fmla="*/ 47 h 61"/>
                  <a:gd name="T12" fmla="*/ 1 w 37"/>
                  <a:gd name="T13" fmla="*/ 27 h 61"/>
                  <a:gd name="T14" fmla="*/ 3 w 37"/>
                  <a:gd name="T15" fmla="*/ 22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 name="Freeform 18"/>
              <p:cNvSpPr>
                <a:spLocks/>
              </p:cNvSpPr>
              <p:nvPr userDrawn="1"/>
            </p:nvSpPr>
            <p:spPr bwMode="ltGray">
              <a:xfrm>
                <a:off x="2506" y="869"/>
                <a:ext cx="47" cy="24"/>
              </a:xfrm>
              <a:custGeom>
                <a:avLst/>
                <a:gdLst>
                  <a:gd name="T0" fmla="*/ 7 w 49"/>
                  <a:gd name="T1" fmla="*/ 0 h 29"/>
                  <a:gd name="T2" fmla="*/ 28 w 49"/>
                  <a:gd name="T3" fmla="*/ 0 h 29"/>
                  <a:gd name="T4" fmla="*/ 47 w 49"/>
                  <a:gd name="T5" fmla="*/ 13 h 29"/>
                  <a:gd name="T6" fmla="*/ 34 w 49"/>
                  <a:gd name="T7" fmla="*/ 12 h 29"/>
                  <a:gd name="T8" fmla="*/ 3 w 49"/>
                  <a:gd name="T9" fmla="*/ 13 h 29"/>
                  <a:gd name="T10" fmla="*/ 7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 name="Freeform 19"/>
              <p:cNvSpPr>
                <a:spLocks/>
              </p:cNvSpPr>
              <p:nvPr userDrawn="1"/>
            </p:nvSpPr>
            <p:spPr bwMode="ltGray">
              <a:xfrm>
                <a:off x="2555" y="832"/>
                <a:ext cx="61" cy="42"/>
              </a:xfrm>
              <a:custGeom>
                <a:avLst/>
                <a:gdLst>
                  <a:gd name="T0" fmla="*/ 21 w 61"/>
                  <a:gd name="T1" fmla="*/ 33 h 48"/>
                  <a:gd name="T2" fmla="*/ 15 w 61"/>
                  <a:gd name="T3" fmla="*/ 23 h 48"/>
                  <a:gd name="T4" fmla="*/ 3 w 61"/>
                  <a:gd name="T5" fmla="*/ 19 h 48"/>
                  <a:gd name="T6" fmla="*/ 13 w 61"/>
                  <a:gd name="T7" fmla="*/ 7 h 48"/>
                  <a:gd name="T8" fmla="*/ 25 w 61"/>
                  <a:gd name="T9" fmla="*/ 0 h 48"/>
                  <a:gd name="T10" fmla="*/ 49 w 61"/>
                  <a:gd name="T11" fmla="*/ 9 h 48"/>
                  <a:gd name="T12" fmla="*/ 53 w 61"/>
                  <a:gd name="T13" fmla="*/ 18 h 48"/>
                  <a:gd name="T14" fmla="*/ 61 w 61"/>
                  <a:gd name="T15" fmla="*/ 28 h 48"/>
                  <a:gd name="T16" fmla="*/ 41 w 61"/>
                  <a:gd name="T17" fmla="*/ 33 h 48"/>
                  <a:gd name="T18" fmla="*/ 23 w 61"/>
                  <a:gd name="T19" fmla="*/ 39 h 48"/>
                  <a:gd name="T20" fmla="*/ 21 w 61"/>
                  <a:gd name="T21" fmla="*/ 33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 name="Freeform 20"/>
              <p:cNvSpPr>
                <a:spLocks/>
              </p:cNvSpPr>
              <p:nvPr userDrawn="1"/>
            </p:nvSpPr>
            <p:spPr bwMode="ltGray">
              <a:xfrm>
                <a:off x="2572" y="852"/>
                <a:ext cx="286" cy="149"/>
              </a:xfrm>
              <a:custGeom>
                <a:avLst/>
                <a:gdLst>
                  <a:gd name="T0" fmla="*/ 46 w 286"/>
                  <a:gd name="T1" fmla="*/ 23 h 182"/>
                  <a:gd name="T2" fmla="*/ 36 w 286"/>
                  <a:gd name="T3" fmla="*/ 11 h 182"/>
                  <a:gd name="T4" fmla="*/ 26 w 286"/>
                  <a:gd name="T5" fmla="*/ 25 h 182"/>
                  <a:gd name="T6" fmla="*/ 0 w 286"/>
                  <a:gd name="T7" fmla="*/ 20 h 182"/>
                  <a:gd name="T8" fmla="*/ 10 w 286"/>
                  <a:gd name="T9" fmla="*/ 34 h 182"/>
                  <a:gd name="T10" fmla="*/ 16 w 286"/>
                  <a:gd name="T11" fmla="*/ 51 h 182"/>
                  <a:gd name="T12" fmla="*/ 24 w 286"/>
                  <a:gd name="T13" fmla="*/ 39 h 182"/>
                  <a:gd name="T14" fmla="*/ 30 w 286"/>
                  <a:gd name="T15" fmla="*/ 36 h 182"/>
                  <a:gd name="T16" fmla="*/ 48 w 286"/>
                  <a:gd name="T17" fmla="*/ 46 h 182"/>
                  <a:gd name="T18" fmla="*/ 70 w 286"/>
                  <a:gd name="T19" fmla="*/ 51 h 182"/>
                  <a:gd name="T20" fmla="*/ 88 w 286"/>
                  <a:gd name="T21" fmla="*/ 59 h 182"/>
                  <a:gd name="T22" fmla="*/ 106 w 286"/>
                  <a:gd name="T23" fmla="*/ 84 h 182"/>
                  <a:gd name="T24" fmla="*/ 104 w 286"/>
                  <a:gd name="T25" fmla="*/ 100 h 182"/>
                  <a:gd name="T26" fmla="*/ 98 w 286"/>
                  <a:gd name="T27" fmla="*/ 110 h 182"/>
                  <a:gd name="T28" fmla="*/ 122 w 286"/>
                  <a:gd name="T29" fmla="*/ 105 h 182"/>
                  <a:gd name="T30" fmla="*/ 140 w 286"/>
                  <a:gd name="T31" fmla="*/ 115 h 182"/>
                  <a:gd name="T32" fmla="*/ 168 w 286"/>
                  <a:gd name="T33" fmla="*/ 121 h 182"/>
                  <a:gd name="T34" fmla="*/ 174 w 286"/>
                  <a:gd name="T35" fmla="*/ 120 h 182"/>
                  <a:gd name="T36" fmla="*/ 168 w 286"/>
                  <a:gd name="T37" fmla="*/ 110 h 182"/>
                  <a:gd name="T38" fmla="*/ 178 w 286"/>
                  <a:gd name="T39" fmla="*/ 111 h 182"/>
                  <a:gd name="T40" fmla="*/ 186 w 286"/>
                  <a:gd name="T41" fmla="*/ 97 h 182"/>
                  <a:gd name="T42" fmla="*/ 202 w 286"/>
                  <a:gd name="T43" fmla="*/ 100 h 182"/>
                  <a:gd name="T44" fmla="*/ 214 w 286"/>
                  <a:gd name="T45" fmla="*/ 106 h 182"/>
                  <a:gd name="T46" fmla="*/ 244 w 286"/>
                  <a:gd name="T47" fmla="*/ 138 h 182"/>
                  <a:gd name="T48" fmla="*/ 262 w 286"/>
                  <a:gd name="T49" fmla="*/ 146 h 182"/>
                  <a:gd name="T50" fmla="*/ 284 w 286"/>
                  <a:gd name="T51" fmla="*/ 139 h 182"/>
                  <a:gd name="T52" fmla="*/ 268 w 286"/>
                  <a:gd name="T53" fmla="*/ 131 h 182"/>
                  <a:gd name="T54" fmla="*/ 256 w 286"/>
                  <a:gd name="T55" fmla="*/ 113 h 182"/>
                  <a:gd name="T56" fmla="*/ 250 w 286"/>
                  <a:gd name="T57" fmla="*/ 108 h 182"/>
                  <a:gd name="T58" fmla="*/ 248 w 286"/>
                  <a:gd name="T59" fmla="*/ 100 h 182"/>
                  <a:gd name="T60" fmla="*/ 236 w 286"/>
                  <a:gd name="T61" fmla="*/ 95 h 182"/>
                  <a:gd name="T62" fmla="*/ 240 w 286"/>
                  <a:gd name="T63" fmla="*/ 79 h 182"/>
                  <a:gd name="T64" fmla="*/ 220 w 286"/>
                  <a:gd name="T65" fmla="*/ 70 h 182"/>
                  <a:gd name="T66" fmla="*/ 210 w 286"/>
                  <a:gd name="T67" fmla="*/ 57 h 182"/>
                  <a:gd name="T68" fmla="*/ 190 w 286"/>
                  <a:gd name="T69" fmla="*/ 44 h 182"/>
                  <a:gd name="T70" fmla="*/ 168 w 286"/>
                  <a:gd name="T71" fmla="*/ 31 h 182"/>
                  <a:gd name="T72" fmla="*/ 156 w 286"/>
                  <a:gd name="T73" fmla="*/ 28 h 182"/>
                  <a:gd name="T74" fmla="*/ 120 w 286"/>
                  <a:gd name="T75" fmla="*/ 13 h 182"/>
                  <a:gd name="T76" fmla="*/ 102 w 286"/>
                  <a:gd name="T77" fmla="*/ 3 h 182"/>
                  <a:gd name="T78" fmla="*/ 96 w 286"/>
                  <a:gd name="T79" fmla="*/ 0 h 182"/>
                  <a:gd name="T80" fmla="*/ 70 w 286"/>
                  <a:gd name="T81" fmla="*/ 8 h 182"/>
                  <a:gd name="T82" fmla="*/ 56 w 286"/>
                  <a:gd name="T83" fmla="*/ 26 h 182"/>
                  <a:gd name="T84" fmla="*/ 46 w 286"/>
                  <a:gd name="T85" fmla="*/ 23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 name="Freeform 21"/>
              <p:cNvSpPr>
                <a:spLocks/>
              </p:cNvSpPr>
              <p:nvPr userDrawn="1"/>
            </p:nvSpPr>
            <p:spPr bwMode="ltGray">
              <a:xfrm>
                <a:off x="2820" y="866"/>
                <a:ext cx="78" cy="64"/>
              </a:xfrm>
              <a:custGeom>
                <a:avLst/>
                <a:gdLst>
                  <a:gd name="T0" fmla="*/ 1 w 78"/>
                  <a:gd name="T1" fmla="*/ 48 h 78"/>
                  <a:gd name="T2" fmla="*/ 27 w 78"/>
                  <a:gd name="T3" fmla="*/ 49 h 78"/>
                  <a:gd name="T4" fmla="*/ 45 w 78"/>
                  <a:gd name="T5" fmla="*/ 39 h 78"/>
                  <a:gd name="T6" fmla="*/ 57 w 78"/>
                  <a:gd name="T7" fmla="*/ 25 h 78"/>
                  <a:gd name="T8" fmla="*/ 43 w 78"/>
                  <a:gd name="T9" fmla="*/ 11 h 78"/>
                  <a:gd name="T10" fmla="*/ 43 w 78"/>
                  <a:gd name="T11" fmla="*/ 3 h 78"/>
                  <a:gd name="T12" fmla="*/ 71 w 78"/>
                  <a:gd name="T13" fmla="*/ 21 h 78"/>
                  <a:gd name="T14" fmla="*/ 67 w 78"/>
                  <a:gd name="T15" fmla="*/ 44 h 78"/>
                  <a:gd name="T16" fmla="*/ 33 w 78"/>
                  <a:gd name="T17" fmla="*/ 64 h 78"/>
                  <a:gd name="T18" fmla="*/ 9 w 78"/>
                  <a:gd name="T19" fmla="*/ 54 h 78"/>
                  <a:gd name="T20" fmla="*/ 3 w 78"/>
                  <a:gd name="T21" fmla="*/ 51 h 78"/>
                  <a:gd name="T22" fmla="*/ 1 w 78"/>
                  <a:gd name="T23" fmla="*/ 48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 name="Freeform 22"/>
              <p:cNvSpPr>
                <a:spLocks/>
              </p:cNvSpPr>
              <p:nvPr userDrawn="1"/>
            </p:nvSpPr>
            <p:spPr bwMode="ltGray">
              <a:xfrm>
                <a:off x="2984" y="732"/>
                <a:ext cx="19" cy="14"/>
              </a:xfrm>
              <a:custGeom>
                <a:avLst/>
                <a:gdLst>
                  <a:gd name="T0" fmla="*/ 3 w 17"/>
                  <a:gd name="T1" fmla="*/ 3 h 18"/>
                  <a:gd name="T2" fmla="*/ 3 w 17"/>
                  <a:gd name="T3" fmla="*/ 11 h 18"/>
                  <a:gd name="T4" fmla="*/ 3 w 17"/>
                  <a:gd name="T5" fmla="*/ 3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 name="Freeform 23"/>
              <p:cNvSpPr>
                <a:spLocks/>
              </p:cNvSpPr>
              <p:nvPr userDrawn="1"/>
            </p:nvSpPr>
            <p:spPr bwMode="ltGray">
              <a:xfrm>
                <a:off x="3083" y="830"/>
                <a:ext cx="26" cy="19"/>
              </a:xfrm>
              <a:custGeom>
                <a:avLst/>
                <a:gdLst>
                  <a:gd name="T0" fmla="*/ 8 w 26"/>
                  <a:gd name="T1" fmla="*/ 12 h 22"/>
                  <a:gd name="T2" fmla="*/ 14 w 26"/>
                  <a:gd name="T3" fmla="*/ 0 h 22"/>
                  <a:gd name="T4" fmla="*/ 14 w 26"/>
                  <a:gd name="T5" fmla="*/ 19 h 22"/>
                  <a:gd name="T6" fmla="*/ 8 w 26"/>
                  <a:gd name="T7" fmla="*/ 12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 name="Freeform 24"/>
              <p:cNvSpPr>
                <a:spLocks/>
              </p:cNvSpPr>
              <p:nvPr userDrawn="1"/>
            </p:nvSpPr>
            <p:spPr bwMode="ltGray">
              <a:xfrm>
                <a:off x="2766" y="610"/>
                <a:ext cx="19" cy="12"/>
              </a:xfrm>
              <a:custGeom>
                <a:avLst/>
                <a:gdLst>
                  <a:gd name="T0" fmla="*/ 7 w 20"/>
                  <a:gd name="T1" fmla="*/ 10 h 15"/>
                  <a:gd name="T2" fmla="*/ 16 w 20"/>
                  <a:gd name="T3" fmla="*/ 2 h 15"/>
                  <a:gd name="T4" fmla="*/ 9 w 20"/>
                  <a:gd name="T5" fmla="*/ 10 h 15"/>
                  <a:gd name="T6" fmla="*/ 7 w 20"/>
                  <a:gd name="T7" fmla="*/ 1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 name="Freeform 25"/>
              <p:cNvSpPr>
                <a:spLocks/>
              </p:cNvSpPr>
              <p:nvPr userDrawn="1"/>
            </p:nvSpPr>
            <p:spPr bwMode="ltGray">
              <a:xfrm>
                <a:off x="2600" y="712"/>
                <a:ext cx="19" cy="12"/>
              </a:xfrm>
              <a:custGeom>
                <a:avLst/>
                <a:gdLst>
                  <a:gd name="T0" fmla="*/ 7 w 20"/>
                  <a:gd name="T1" fmla="*/ 10 h 15"/>
                  <a:gd name="T2" fmla="*/ 14 w 20"/>
                  <a:gd name="T3" fmla="*/ 2 h 15"/>
                  <a:gd name="T4" fmla="*/ 14 w 20"/>
                  <a:gd name="T5" fmla="*/ 11 h 15"/>
                  <a:gd name="T6" fmla="*/ 7 w 20"/>
                  <a:gd name="T7" fmla="*/ 1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 name="Freeform 26"/>
              <p:cNvSpPr>
                <a:spLocks/>
              </p:cNvSpPr>
              <p:nvPr userDrawn="1"/>
            </p:nvSpPr>
            <p:spPr bwMode="ltGray">
              <a:xfrm>
                <a:off x="2417" y="680"/>
                <a:ext cx="80" cy="66"/>
              </a:xfrm>
              <a:custGeom>
                <a:avLst/>
                <a:gdLst>
                  <a:gd name="T0" fmla="*/ 0 w 80"/>
                  <a:gd name="T1" fmla="*/ 41 h 80"/>
                  <a:gd name="T2" fmla="*/ 14 w 80"/>
                  <a:gd name="T3" fmla="*/ 20 h 80"/>
                  <a:gd name="T4" fmla="*/ 26 w 80"/>
                  <a:gd name="T5" fmla="*/ 17 h 80"/>
                  <a:gd name="T6" fmla="*/ 48 w 80"/>
                  <a:gd name="T7" fmla="*/ 15 h 80"/>
                  <a:gd name="T8" fmla="*/ 58 w 80"/>
                  <a:gd name="T9" fmla="*/ 0 h 80"/>
                  <a:gd name="T10" fmla="*/ 80 w 80"/>
                  <a:gd name="T11" fmla="*/ 33 h 80"/>
                  <a:gd name="T12" fmla="*/ 70 w 80"/>
                  <a:gd name="T13" fmla="*/ 46 h 80"/>
                  <a:gd name="T14" fmla="*/ 54 w 80"/>
                  <a:gd name="T15" fmla="*/ 51 h 80"/>
                  <a:gd name="T16" fmla="*/ 48 w 80"/>
                  <a:gd name="T17" fmla="*/ 66 h 80"/>
                  <a:gd name="T18" fmla="*/ 32 w 80"/>
                  <a:gd name="T19" fmla="*/ 56 h 80"/>
                  <a:gd name="T20" fmla="*/ 38 w 80"/>
                  <a:gd name="T21" fmla="*/ 43 h 80"/>
                  <a:gd name="T22" fmla="*/ 30 w 80"/>
                  <a:gd name="T23" fmla="*/ 23 h 80"/>
                  <a:gd name="T24" fmla="*/ 20 w 80"/>
                  <a:gd name="T25" fmla="*/ 40 h 80"/>
                  <a:gd name="T26" fmla="*/ 8 w 80"/>
                  <a:gd name="T27" fmla="*/ 46 h 80"/>
                  <a:gd name="T28" fmla="*/ 0 w 80"/>
                  <a:gd name="T29" fmla="*/ 41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 name="Freeform 27"/>
              <p:cNvSpPr>
                <a:spLocks/>
              </p:cNvSpPr>
              <p:nvPr userDrawn="1"/>
            </p:nvSpPr>
            <p:spPr bwMode="ltGray">
              <a:xfrm>
                <a:off x="2391" y="541"/>
                <a:ext cx="94" cy="142"/>
              </a:xfrm>
              <a:custGeom>
                <a:avLst/>
                <a:gdLst>
                  <a:gd name="T0" fmla="*/ 14 w 94"/>
                  <a:gd name="T1" fmla="*/ 78 h 174"/>
                  <a:gd name="T2" fmla="*/ 26 w 94"/>
                  <a:gd name="T3" fmla="*/ 104 h 174"/>
                  <a:gd name="T4" fmla="*/ 32 w 94"/>
                  <a:gd name="T5" fmla="*/ 88 h 174"/>
                  <a:gd name="T6" fmla="*/ 52 w 94"/>
                  <a:gd name="T7" fmla="*/ 82 h 174"/>
                  <a:gd name="T8" fmla="*/ 46 w 94"/>
                  <a:gd name="T9" fmla="*/ 101 h 174"/>
                  <a:gd name="T10" fmla="*/ 66 w 94"/>
                  <a:gd name="T11" fmla="*/ 103 h 174"/>
                  <a:gd name="T12" fmla="*/ 76 w 94"/>
                  <a:gd name="T13" fmla="*/ 116 h 174"/>
                  <a:gd name="T14" fmla="*/ 58 w 94"/>
                  <a:gd name="T15" fmla="*/ 121 h 174"/>
                  <a:gd name="T16" fmla="*/ 74 w 94"/>
                  <a:gd name="T17" fmla="*/ 142 h 174"/>
                  <a:gd name="T18" fmla="*/ 84 w 94"/>
                  <a:gd name="T19" fmla="*/ 126 h 174"/>
                  <a:gd name="T20" fmla="*/ 82 w 94"/>
                  <a:gd name="T21" fmla="*/ 91 h 174"/>
                  <a:gd name="T22" fmla="*/ 60 w 94"/>
                  <a:gd name="T23" fmla="*/ 87 h 174"/>
                  <a:gd name="T24" fmla="*/ 50 w 94"/>
                  <a:gd name="T25" fmla="*/ 67 h 174"/>
                  <a:gd name="T26" fmla="*/ 34 w 94"/>
                  <a:gd name="T27" fmla="*/ 67 h 174"/>
                  <a:gd name="T28" fmla="*/ 30 w 94"/>
                  <a:gd name="T29" fmla="*/ 57 h 174"/>
                  <a:gd name="T30" fmla="*/ 42 w 94"/>
                  <a:gd name="T31" fmla="*/ 34 h 174"/>
                  <a:gd name="T32" fmla="*/ 30 w 94"/>
                  <a:gd name="T33" fmla="*/ 0 h 174"/>
                  <a:gd name="T34" fmla="*/ 18 w 94"/>
                  <a:gd name="T35" fmla="*/ 18 h 174"/>
                  <a:gd name="T36" fmla="*/ 4 w 94"/>
                  <a:gd name="T37" fmla="*/ 38 h 174"/>
                  <a:gd name="T38" fmla="*/ 14 w 94"/>
                  <a:gd name="T39" fmla="*/ 62 h 174"/>
                  <a:gd name="T40" fmla="*/ 14 w 94"/>
                  <a:gd name="T41" fmla="*/ 78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 name="Freeform 28"/>
              <p:cNvSpPr>
                <a:spLocks/>
              </p:cNvSpPr>
              <p:nvPr userDrawn="1"/>
            </p:nvSpPr>
            <p:spPr bwMode="ltGray">
              <a:xfrm>
                <a:off x="2415" y="644"/>
                <a:ext cx="32" cy="41"/>
              </a:xfrm>
              <a:custGeom>
                <a:avLst/>
                <a:gdLst>
                  <a:gd name="T0" fmla="*/ 6 w 32"/>
                  <a:gd name="T1" fmla="*/ 20 h 50"/>
                  <a:gd name="T2" fmla="*/ 12 w 32"/>
                  <a:gd name="T3" fmla="*/ 0 h 50"/>
                  <a:gd name="T4" fmla="*/ 20 w 32"/>
                  <a:gd name="T5" fmla="*/ 13 h 50"/>
                  <a:gd name="T6" fmla="*/ 22 w 32"/>
                  <a:gd name="T7" fmla="*/ 20 h 50"/>
                  <a:gd name="T8" fmla="*/ 28 w 32"/>
                  <a:gd name="T9" fmla="*/ 21 h 50"/>
                  <a:gd name="T10" fmla="*/ 32 w 32"/>
                  <a:gd name="T11" fmla="*/ 31 h 50"/>
                  <a:gd name="T12" fmla="*/ 18 w 32"/>
                  <a:gd name="T13" fmla="*/ 41 h 50"/>
                  <a:gd name="T14" fmla="*/ 6 w 32"/>
                  <a:gd name="T15" fmla="*/ 2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 name="Freeform 29"/>
              <p:cNvSpPr>
                <a:spLocks/>
              </p:cNvSpPr>
              <p:nvPr userDrawn="1"/>
            </p:nvSpPr>
            <p:spPr bwMode="ltGray">
              <a:xfrm>
                <a:off x="2349" y="654"/>
                <a:ext cx="45" cy="41"/>
              </a:xfrm>
              <a:custGeom>
                <a:avLst/>
                <a:gdLst>
                  <a:gd name="T0" fmla="*/ 0 w 43"/>
                  <a:gd name="T1" fmla="*/ 36 h 50"/>
                  <a:gd name="T2" fmla="*/ 23 w 43"/>
                  <a:gd name="T3" fmla="*/ 16 h 50"/>
                  <a:gd name="T4" fmla="*/ 38 w 43"/>
                  <a:gd name="T5" fmla="*/ 0 h 50"/>
                  <a:gd name="T6" fmla="*/ 25 w 43"/>
                  <a:gd name="T7" fmla="*/ 23 h 50"/>
                  <a:gd name="T8" fmla="*/ 2 w 43"/>
                  <a:gd name="T9" fmla="*/ 41 h 50"/>
                  <a:gd name="T10" fmla="*/ 0 w 43"/>
                  <a:gd name="T11" fmla="*/ 36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Freeform 30"/>
              <p:cNvSpPr>
                <a:spLocks/>
              </p:cNvSpPr>
              <p:nvPr userDrawn="1"/>
            </p:nvSpPr>
            <p:spPr bwMode="ltGray">
              <a:xfrm>
                <a:off x="4808" y="597"/>
                <a:ext cx="701" cy="438"/>
              </a:xfrm>
              <a:custGeom>
                <a:avLst/>
                <a:gdLst>
                  <a:gd name="T0" fmla="*/ 31 w 471"/>
                  <a:gd name="T1" fmla="*/ 436 h 281"/>
                  <a:gd name="T2" fmla="*/ 36 w 471"/>
                  <a:gd name="T3" fmla="*/ 390 h 281"/>
                  <a:gd name="T4" fmla="*/ 33 w 471"/>
                  <a:gd name="T5" fmla="*/ 382 h 281"/>
                  <a:gd name="T6" fmla="*/ 24 w 471"/>
                  <a:gd name="T7" fmla="*/ 340 h 281"/>
                  <a:gd name="T8" fmla="*/ 6 w 471"/>
                  <a:gd name="T9" fmla="*/ 335 h 281"/>
                  <a:gd name="T10" fmla="*/ 0 w 471"/>
                  <a:gd name="T11" fmla="*/ 298 h 281"/>
                  <a:gd name="T12" fmla="*/ 18 w 471"/>
                  <a:gd name="T13" fmla="*/ 281 h 281"/>
                  <a:gd name="T14" fmla="*/ 9 w 471"/>
                  <a:gd name="T15" fmla="*/ 257 h 281"/>
                  <a:gd name="T16" fmla="*/ 3 w 471"/>
                  <a:gd name="T17" fmla="*/ 249 h 281"/>
                  <a:gd name="T18" fmla="*/ 42 w 471"/>
                  <a:gd name="T19" fmla="*/ 187 h 281"/>
                  <a:gd name="T20" fmla="*/ 65 w 471"/>
                  <a:gd name="T21" fmla="*/ 150 h 281"/>
                  <a:gd name="T22" fmla="*/ 63 w 471"/>
                  <a:gd name="T23" fmla="*/ 109 h 281"/>
                  <a:gd name="T24" fmla="*/ 36 w 471"/>
                  <a:gd name="T25" fmla="*/ 67 h 281"/>
                  <a:gd name="T26" fmla="*/ 30 w 471"/>
                  <a:gd name="T27" fmla="*/ 50 h 281"/>
                  <a:gd name="T28" fmla="*/ 39 w 471"/>
                  <a:gd name="T29" fmla="*/ 56 h 281"/>
                  <a:gd name="T30" fmla="*/ 71 w 471"/>
                  <a:gd name="T31" fmla="*/ 55 h 281"/>
                  <a:gd name="T32" fmla="*/ 95 w 471"/>
                  <a:gd name="T33" fmla="*/ 17 h 281"/>
                  <a:gd name="T34" fmla="*/ 122 w 471"/>
                  <a:gd name="T35" fmla="*/ 0 h 281"/>
                  <a:gd name="T36" fmla="*/ 131 w 471"/>
                  <a:gd name="T37" fmla="*/ 3 h 281"/>
                  <a:gd name="T38" fmla="*/ 137 w 471"/>
                  <a:gd name="T39" fmla="*/ 14 h 281"/>
                  <a:gd name="T40" fmla="*/ 146 w 471"/>
                  <a:gd name="T41" fmla="*/ 8 h 281"/>
                  <a:gd name="T42" fmla="*/ 164 w 471"/>
                  <a:gd name="T43" fmla="*/ 12 h 281"/>
                  <a:gd name="T44" fmla="*/ 173 w 471"/>
                  <a:gd name="T45" fmla="*/ 14 h 281"/>
                  <a:gd name="T46" fmla="*/ 210 w 471"/>
                  <a:gd name="T47" fmla="*/ 22 h 281"/>
                  <a:gd name="T48" fmla="*/ 231 w 471"/>
                  <a:gd name="T49" fmla="*/ 37 h 281"/>
                  <a:gd name="T50" fmla="*/ 249 w 471"/>
                  <a:gd name="T51" fmla="*/ 26 h 281"/>
                  <a:gd name="T52" fmla="*/ 257 w 471"/>
                  <a:gd name="T53" fmla="*/ 22 h 281"/>
                  <a:gd name="T54" fmla="*/ 290 w 471"/>
                  <a:gd name="T55" fmla="*/ 22 h 281"/>
                  <a:gd name="T56" fmla="*/ 314 w 471"/>
                  <a:gd name="T57" fmla="*/ 50 h 281"/>
                  <a:gd name="T58" fmla="*/ 344 w 471"/>
                  <a:gd name="T59" fmla="*/ 92 h 281"/>
                  <a:gd name="T60" fmla="*/ 365 w 471"/>
                  <a:gd name="T61" fmla="*/ 109 h 281"/>
                  <a:gd name="T62" fmla="*/ 382 w 471"/>
                  <a:gd name="T63" fmla="*/ 106 h 281"/>
                  <a:gd name="T64" fmla="*/ 402 w 471"/>
                  <a:gd name="T65" fmla="*/ 101 h 281"/>
                  <a:gd name="T66" fmla="*/ 432 w 471"/>
                  <a:gd name="T67" fmla="*/ 111 h 281"/>
                  <a:gd name="T68" fmla="*/ 446 w 471"/>
                  <a:gd name="T69" fmla="*/ 126 h 281"/>
                  <a:gd name="T70" fmla="*/ 458 w 471"/>
                  <a:gd name="T71" fmla="*/ 140 h 281"/>
                  <a:gd name="T72" fmla="*/ 473 w 471"/>
                  <a:gd name="T73" fmla="*/ 173 h 281"/>
                  <a:gd name="T74" fmla="*/ 479 w 471"/>
                  <a:gd name="T75" fmla="*/ 187 h 281"/>
                  <a:gd name="T76" fmla="*/ 482 w 471"/>
                  <a:gd name="T77" fmla="*/ 195 h 281"/>
                  <a:gd name="T78" fmla="*/ 461 w 471"/>
                  <a:gd name="T79" fmla="*/ 221 h 281"/>
                  <a:gd name="T80" fmla="*/ 479 w 471"/>
                  <a:gd name="T81" fmla="*/ 220 h 281"/>
                  <a:gd name="T82" fmla="*/ 509 w 471"/>
                  <a:gd name="T83" fmla="*/ 242 h 281"/>
                  <a:gd name="T84" fmla="*/ 542 w 471"/>
                  <a:gd name="T85" fmla="*/ 245 h 281"/>
                  <a:gd name="T86" fmla="*/ 566 w 471"/>
                  <a:gd name="T87" fmla="*/ 262 h 281"/>
                  <a:gd name="T88" fmla="*/ 569 w 471"/>
                  <a:gd name="T89" fmla="*/ 268 h 281"/>
                  <a:gd name="T90" fmla="*/ 569 w 471"/>
                  <a:gd name="T91" fmla="*/ 274 h 281"/>
                  <a:gd name="T92" fmla="*/ 586 w 471"/>
                  <a:gd name="T93" fmla="*/ 268 h 281"/>
                  <a:gd name="T94" fmla="*/ 595 w 471"/>
                  <a:gd name="T95" fmla="*/ 267 h 281"/>
                  <a:gd name="T96" fmla="*/ 653 w 471"/>
                  <a:gd name="T97" fmla="*/ 288 h 281"/>
                  <a:gd name="T98" fmla="*/ 665 w 471"/>
                  <a:gd name="T99" fmla="*/ 310 h 281"/>
                  <a:gd name="T100" fmla="*/ 692 w 471"/>
                  <a:gd name="T101" fmla="*/ 313 h 281"/>
                  <a:gd name="T102" fmla="*/ 701 w 471"/>
                  <a:gd name="T103" fmla="*/ 335 h 281"/>
                  <a:gd name="T104" fmla="*/ 671 w 471"/>
                  <a:gd name="T105" fmla="*/ 402 h 281"/>
                  <a:gd name="T106" fmla="*/ 647 w 471"/>
                  <a:gd name="T107" fmla="*/ 438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 name="Freeform 31"/>
              <p:cNvSpPr>
                <a:spLocks/>
              </p:cNvSpPr>
              <p:nvPr userDrawn="1"/>
            </p:nvSpPr>
            <p:spPr bwMode="ltGray">
              <a:xfrm>
                <a:off x="3880" y="-7"/>
                <a:ext cx="984" cy="692"/>
              </a:xfrm>
              <a:custGeom>
                <a:avLst/>
                <a:gdLst>
                  <a:gd name="T0" fmla="*/ 406 w 984"/>
                  <a:gd name="T1" fmla="*/ 5 h 844"/>
                  <a:gd name="T2" fmla="*/ 502 w 984"/>
                  <a:gd name="T3" fmla="*/ 28 h 844"/>
                  <a:gd name="T4" fmla="*/ 550 w 984"/>
                  <a:gd name="T5" fmla="*/ 31 h 844"/>
                  <a:gd name="T6" fmla="*/ 578 w 984"/>
                  <a:gd name="T7" fmla="*/ 107 h 844"/>
                  <a:gd name="T8" fmla="*/ 586 w 984"/>
                  <a:gd name="T9" fmla="*/ 74 h 844"/>
                  <a:gd name="T10" fmla="*/ 606 w 984"/>
                  <a:gd name="T11" fmla="*/ 57 h 844"/>
                  <a:gd name="T12" fmla="*/ 642 w 984"/>
                  <a:gd name="T13" fmla="*/ 103 h 844"/>
                  <a:gd name="T14" fmla="*/ 682 w 984"/>
                  <a:gd name="T15" fmla="*/ 80 h 844"/>
                  <a:gd name="T16" fmla="*/ 706 w 984"/>
                  <a:gd name="T17" fmla="*/ 71 h 844"/>
                  <a:gd name="T18" fmla="*/ 762 w 984"/>
                  <a:gd name="T19" fmla="*/ 2 h 844"/>
                  <a:gd name="T20" fmla="*/ 798 w 984"/>
                  <a:gd name="T21" fmla="*/ 57 h 844"/>
                  <a:gd name="T22" fmla="*/ 798 w 984"/>
                  <a:gd name="T23" fmla="*/ 107 h 844"/>
                  <a:gd name="T24" fmla="*/ 790 w 984"/>
                  <a:gd name="T25" fmla="*/ 130 h 844"/>
                  <a:gd name="T26" fmla="*/ 766 w 984"/>
                  <a:gd name="T27" fmla="*/ 133 h 844"/>
                  <a:gd name="T28" fmla="*/ 762 w 984"/>
                  <a:gd name="T29" fmla="*/ 153 h 844"/>
                  <a:gd name="T30" fmla="*/ 802 w 984"/>
                  <a:gd name="T31" fmla="*/ 185 h 844"/>
                  <a:gd name="T32" fmla="*/ 786 w 984"/>
                  <a:gd name="T33" fmla="*/ 264 h 844"/>
                  <a:gd name="T34" fmla="*/ 830 w 984"/>
                  <a:gd name="T35" fmla="*/ 339 h 844"/>
                  <a:gd name="T36" fmla="*/ 854 w 984"/>
                  <a:gd name="T37" fmla="*/ 369 h 844"/>
                  <a:gd name="T38" fmla="*/ 830 w 984"/>
                  <a:gd name="T39" fmla="*/ 369 h 844"/>
                  <a:gd name="T40" fmla="*/ 746 w 984"/>
                  <a:gd name="T41" fmla="*/ 310 h 844"/>
                  <a:gd name="T42" fmla="*/ 678 w 984"/>
                  <a:gd name="T43" fmla="*/ 330 h 844"/>
                  <a:gd name="T44" fmla="*/ 590 w 984"/>
                  <a:gd name="T45" fmla="*/ 362 h 844"/>
                  <a:gd name="T46" fmla="*/ 642 w 984"/>
                  <a:gd name="T47" fmla="*/ 474 h 844"/>
                  <a:gd name="T48" fmla="*/ 710 w 984"/>
                  <a:gd name="T49" fmla="*/ 500 h 844"/>
                  <a:gd name="T50" fmla="*/ 738 w 984"/>
                  <a:gd name="T51" fmla="*/ 451 h 844"/>
                  <a:gd name="T52" fmla="*/ 774 w 984"/>
                  <a:gd name="T53" fmla="*/ 467 h 844"/>
                  <a:gd name="T54" fmla="*/ 766 w 984"/>
                  <a:gd name="T55" fmla="*/ 517 h 844"/>
                  <a:gd name="T56" fmla="*/ 802 w 984"/>
                  <a:gd name="T57" fmla="*/ 549 h 844"/>
                  <a:gd name="T58" fmla="*/ 838 w 984"/>
                  <a:gd name="T59" fmla="*/ 539 h 844"/>
                  <a:gd name="T60" fmla="*/ 922 w 984"/>
                  <a:gd name="T61" fmla="*/ 661 h 844"/>
                  <a:gd name="T62" fmla="*/ 942 w 984"/>
                  <a:gd name="T63" fmla="*/ 677 h 844"/>
                  <a:gd name="T64" fmla="*/ 874 w 984"/>
                  <a:gd name="T65" fmla="*/ 664 h 844"/>
                  <a:gd name="T66" fmla="*/ 830 w 984"/>
                  <a:gd name="T67" fmla="*/ 621 h 844"/>
                  <a:gd name="T68" fmla="*/ 778 w 984"/>
                  <a:gd name="T69" fmla="*/ 582 h 844"/>
                  <a:gd name="T70" fmla="*/ 702 w 984"/>
                  <a:gd name="T71" fmla="*/ 543 h 844"/>
                  <a:gd name="T72" fmla="*/ 614 w 984"/>
                  <a:gd name="T73" fmla="*/ 530 h 844"/>
                  <a:gd name="T74" fmla="*/ 506 w 984"/>
                  <a:gd name="T75" fmla="*/ 487 h 844"/>
                  <a:gd name="T76" fmla="*/ 462 w 984"/>
                  <a:gd name="T77" fmla="*/ 415 h 844"/>
                  <a:gd name="T78" fmla="*/ 430 w 984"/>
                  <a:gd name="T79" fmla="*/ 379 h 844"/>
                  <a:gd name="T80" fmla="*/ 382 w 984"/>
                  <a:gd name="T81" fmla="*/ 353 h 844"/>
                  <a:gd name="T82" fmla="*/ 342 w 984"/>
                  <a:gd name="T83" fmla="*/ 303 h 844"/>
                  <a:gd name="T84" fmla="*/ 354 w 984"/>
                  <a:gd name="T85" fmla="*/ 339 h 844"/>
                  <a:gd name="T86" fmla="*/ 418 w 984"/>
                  <a:gd name="T87" fmla="*/ 405 h 844"/>
                  <a:gd name="T88" fmla="*/ 422 w 984"/>
                  <a:gd name="T89" fmla="*/ 431 h 844"/>
                  <a:gd name="T90" fmla="*/ 394 w 984"/>
                  <a:gd name="T91" fmla="*/ 408 h 844"/>
                  <a:gd name="T92" fmla="*/ 354 w 984"/>
                  <a:gd name="T93" fmla="*/ 382 h 844"/>
                  <a:gd name="T94" fmla="*/ 314 w 984"/>
                  <a:gd name="T95" fmla="*/ 330 h 844"/>
                  <a:gd name="T96" fmla="*/ 266 w 984"/>
                  <a:gd name="T97" fmla="*/ 284 h 844"/>
                  <a:gd name="T98" fmla="*/ 210 w 984"/>
                  <a:gd name="T99" fmla="*/ 257 h 844"/>
                  <a:gd name="T100" fmla="*/ 154 w 984"/>
                  <a:gd name="T101" fmla="*/ 195 h 844"/>
                  <a:gd name="T102" fmla="*/ 66 w 984"/>
                  <a:gd name="T103" fmla="*/ 54 h 844"/>
                  <a:gd name="T104" fmla="*/ 34 w 984"/>
                  <a:gd name="T105" fmla="*/ 31 h 844"/>
                  <a:gd name="T106" fmla="*/ 46 w 984"/>
                  <a:gd name="T107" fmla="*/ 18 h 844"/>
                  <a:gd name="T108" fmla="*/ 102 w 984"/>
                  <a:gd name="T109" fmla="*/ 57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 name="Freeform 32"/>
              <p:cNvSpPr>
                <a:spLocks/>
              </p:cNvSpPr>
              <p:nvPr userDrawn="1"/>
            </p:nvSpPr>
            <p:spPr bwMode="ltGray">
              <a:xfrm>
                <a:off x="3577" y="490"/>
                <a:ext cx="36" cy="39"/>
              </a:xfrm>
              <a:custGeom>
                <a:avLst/>
                <a:gdLst>
                  <a:gd name="T0" fmla="*/ 6 w 36"/>
                  <a:gd name="T1" fmla="*/ 23 h 48"/>
                  <a:gd name="T2" fmla="*/ 10 w 36"/>
                  <a:gd name="T3" fmla="*/ 39 h 48"/>
                  <a:gd name="T4" fmla="*/ 6 w 36"/>
                  <a:gd name="T5" fmla="*/ 23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 name="Freeform 33"/>
              <p:cNvSpPr>
                <a:spLocks/>
              </p:cNvSpPr>
              <p:nvPr userDrawn="1"/>
            </p:nvSpPr>
            <p:spPr bwMode="ltGray">
              <a:xfrm>
                <a:off x="3549" y="475"/>
                <a:ext cx="38" cy="29"/>
              </a:xfrm>
              <a:custGeom>
                <a:avLst/>
                <a:gdLst>
                  <a:gd name="T0" fmla="*/ 0 w 36"/>
                  <a:gd name="T1" fmla="*/ 4 h 37"/>
                  <a:gd name="T2" fmla="*/ 13 w 36"/>
                  <a:gd name="T3" fmla="*/ 1 h 37"/>
                  <a:gd name="T4" fmla="*/ 38 w 36"/>
                  <a:gd name="T5" fmla="*/ 13 h 37"/>
                  <a:gd name="T6" fmla="*/ 8 w 36"/>
                  <a:gd name="T7" fmla="*/ 13 h 37"/>
                  <a:gd name="T8" fmla="*/ 0 w 36"/>
                  <a:gd name="T9" fmla="*/ 4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 name="Freeform 34"/>
              <p:cNvSpPr>
                <a:spLocks/>
              </p:cNvSpPr>
              <p:nvPr userDrawn="1"/>
            </p:nvSpPr>
            <p:spPr bwMode="ltGray">
              <a:xfrm>
                <a:off x="4686" y="394"/>
                <a:ext cx="171" cy="81"/>
              </a:xfrm>
              <a:custGeom>
                <a:avLst/>
                <a:gdLst>
                  <a:gd name="T0" fmla="*/ 0 w 170"/>
                  <a:gd name="T1" fmla="*/ 41 h 96"/>
                  <a:gd name="T2" fmla="*/ 28 w 170"/>
                  <a:gd name="T3" fmla="*/ 21 h 96"/>
                  <a:gd name="T4" fmla="*/ 56 w 170"/>
                  <a:gd name="T5" fmla="*/ 18 h 96"/>
                  <a:gd name="T6" fmla="*/ 80 w 170"/>
                  <a:gd name="T7" fmla="*/ 8 h 96"/>
                  <a:gd name="T8" fmla="*/ 64 w 170"/>
                  <a:gd name="T9" fmla="*/ 21 h 96"/>
                  <a:gd name="T10" fmla="*/ 125 w 170"/>
                  <a:gd name="T11" fmla="*/ 41 h 96"/>
                  <a:gd name="T12" fmla="*/ 161 w 170"/>
                  <a:gd name="T13" fmla="*/ 55 h 96"/>
                  <a:gd name="T14" fmla="*/ 117 w 170"/>
                  <a:gd name="T15" fmla="*/ 65 h 96"/>
                  <a:gd name="T16" fmla="*/ 89 w 170"/>
                  <a:gd name="T17" fmla="*/ 48 h 96"/>
                  <a:gd name="T18" fmla="*/ 76 w 170"/>
                  <a:gd name="T19" fmla="*/ 45 h 96"/>
                  <a:gd name="T20" fmla="*/ 24 w 170"/>
                  <a:gd name="T21" fmla="*/ 35 h 96"/>
                  <a:gd name="T22" fmla="*/ 0 w 170"/>
                  <a:gd name="T23" fmla="*/ 41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 name="Freeform 35"/>
              <p:cNvSpPr>
                <a:spLocks/>
              </p:cNvSpPr>
              <p:nvPr userDrawn="1"/>
            </p:nvSpPr>
            <p:spPr bwMode="ltGray">
              <a:xfrm>
                <a:off x="4867" y="460"/>
                <a:ext cx="138" cy="37"/>
              </a:xfrm>
              <a:custGeom>
                <a:avLst/>
                <a:gdLst>
                  <a:gd name="T0" fmla="*/ 0 w 138"/>
                  <a:gd name="T1" fmla="*/ 0 h 44"/>
                  <a:gd name="T2" fmla="*/ 52 w 138"/>
                  <a:gd name="T3" fmla="*/ 3 h 44"/>
                  <a:gd name="T4" fmla="*/ 88 w 138"/>
                  <a:gd name="T5" fmla="*/ 20 h 44"/>
                  <a:gd name="T6" fmla="*/ 112 w 138"/>
                  <a:gd name="T7" fmla="*/ 17 h 44"/>
                  <a:gd name="T8" fmla="*/ 108 w 138"/>
                  <a:gd name="T9" fmla="*/ 37 h 44"/>
                  <a:gd name="T10" fmla="*/ 64 w 138"/>
                  <a:gd name="T11" fmla="*/ 34 h 44"/>
                  <a:gd name="T12" fmla="*/ 0 w 138"/>
                  <a:gd name="T13" fmla="*/ 30 h 44"/>
                  <a:gd name="T14" fmla="*/ 28 w 138"/>
                  <a:gd name="T15" fmla="*/ 17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 name="Freeform 36"/>
              <p:cNvSpPr>
                <a:spLocks/>
              </p:cNvSpPr>
              <p:nvPr userDrawn="1"/>
            </p:nvSpPr>
            <p:spPr bwMode="ltGray">
              <a:xfrm>
                <a:off x="4794" y="480"/>
                <a:ext cx="56" cy="34"/>
              </a:xfrm>
              <a:custGeom>
                <a:avLst/>
                <a:gdLst>
                  <a:gd name="T0" fmla="*/ 17 w 57"/>
                  <a:gd name="T1" fmla="*/ 20 h 42"/>
                  <a:gd name="T2" fmla="*/ 36 w 57"/>
                  <a:gd name="T3" fmla="*/ 11 h 42"/>
                  <a:gd name="T4" fmla="*/ 17 w 57"/>
                  <a:gd name="T5" fmla="*/ 2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 name="Freeform 37"/>
              <p:cNvSpPr>
                <a:spLocks/>
              </p:cNvSpPr>
              <p:nvPr userDrawn="1"/>
            </p:nvSpPr>
            <p:spPr bwMode="ltGray">
              <a:xfrm>
                <a:off x="4757" y="375"/>
                <a:ext cx="37" cy="44"/>
              </a:xfrm>
              <a:custGeom>
                <a:avLst/>
                <a:gdLst>
                  <a:gd name="T0" fmla="*/ 18 w 39"/>
                  <a:gd name="T1" fmla="*/ 27 h 52"/>
                  <a:gd name="T2" fmla="*/ 18 w 39"/>
                  <a:gd name="T3" fmla="*/ 0 h 52"/>
                  <a:gd name="T4" fmla="*/ 18 w 39"/>
                  <a:gd name="T5" fmla="*/ 27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 name="Freeform 38"/>
              <p:cNvSpPr>
                <a:spLocks/>
              </p:cNvSpPr>
              <p:nvPr userDrawn="1"/>
            </p:nvSpPr>
            <p:spPr bwMode="ltGray">
              <a:xfrm>
                <a:off x="5054" y="507"/>
                <a:ext cx="45" cy="66"/>
              </a:xfrm>
              <a:custGeom>
                <a:avLst/>
                <a:gdLst>
                  <a:gd name="T0" fmla="*/ 4 w 44"/>
                  <a:gd name="T1" fmla="*/ 7 h 80"/>
                  <a:gd name="T2" fmla="*/ 20 w 44"/>
                  <a:gd name="T3" fmla="*/ 27 h 80"/>
                  <a:gd name="T4" fmla="*/ 25 w 44"/>
                  <a:gd name="T5" fmla="*/ 40 h 80"/>
                  <a:gd name="T6" fmla="*/ 37 w 44"/>
                  <a:gd name="T7" fmla="*/ 44 h 80"/>
                  <a:gd name="T8" fmla="*/ 25 w 44"/>
                  <a:gd name="T9" fmla="*/ 60 h 80"/>
                  <a:gd name="T10" fmla="*/ 0 w 44"/>
                  <a:gd name="T11" fmla="*/ 17 h 80"/>
                  <a:gd name="T12" fmla="*/ 4 w 44"/>
                  <a:gd name="T13" fmla="*/ 7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 name="Freeform 39"/>
              <p:cNvSpPr>
                <a:spLocks/>
              </p:cNvSpPr>
              <p:nvPr userDrawn="1"/>
            </p:nvSpPr>
            <p:spPr bwMode="ltGray">
              <a:xfrm>
                <a:off x="4260" y="6"/>
                <a:ext cx="480" cy="100"/>
              </a:xfrm>
              <a:custGeom>
                <a:avLst/>
                <a:gdLst>
                  <a:gd name="T0" fmla="*/ 327 w 323"/>
                  <a:gd name="T1" fmla="*/ 2 h 64"/>
                  <a:gd name="T2" fmla="*/ 343 w 323"/>
                  <a:gd name="T3" fmla="*/ 13 h 64"/>
                  <a:gd name="T4" fmla="*/ 349 w 323"/>
                  <a:gd name="T5" fmla="*/ 0 h 64"/>
                  <a:gd name="T6" fmla="*/ 394 w 323"/>
                  <a:gd name="T7" fmla="*/ 0 h 64"/>
                  <a:gd name="T8" fmla="*/ 427 w 323"/>
                  <a:gd name="T9" fmla="*/ 27 h 64"/>
                  <a:gd name="T10" fmla="*/ 474 w 323"/>
                  <a:gd name="T11" fmla="*/ 16 h 64"/>
                  <a:gd name="T12" fmla="*/ 467 w 323"/>
                  <a:gd name="T13" fmla="*/ 45 h 64"/>
                  <a:gd name="T14" fmla="*/ 443 w 323"/>
                  <a:gd name="T15" fmla="*/ 72 h 64"/>
                  <a:gd name="T16" fmla="*/ 438 w 323"/>
                  <a:gd name="T17" fmla="*/ 45 h 64"/>
                  <a:gd name="T18" fmla="*/ 427 w 323"/>
                  <a:gd name="T19" fmla="*/ 48 h 64"/>
                  <a:gd name="T20" fmla="*/ 415 w 323"/>
                  <a:gd name="T21" fmla="*/ 45 h 64"/>
                  <a:gd name="T22" fmla="*/ 391 w 323"/>
                  <a:gd name="T23" fmla="*/ 33 h 64"/>
                  <a:gd name="T24" fmla="*/ 339 w 323"/>
                  <a:gd name="T25" fmla="*/ 59 h 64"/>
                  <a:gd name="T26" fmla="*/ 299 w 323"/>
                  <a:gd name="T27" fmla="*/ 69 h 64"/>
                  <a:gd name="T28" fmla="*/ 315 w 323"/>
                  <a:gd name="T29" fmla="*/ 89 h 64"/>
                  <a:gd name="T30" fmla="*/ 279 w 323"/>
                  <a:gd name="T31" fmla="*/ 98 h 64"/>
                  <a:gd name="T32" fmla="*/ 251 w 323"/>
                  <a:gd name="T33" fmla="*/ 95 h 64"/>
                  <a:gd name="T34" fmla="*/ 263 w 323"/>
                  <a:gd name="T35" fmla="*/ 89 h 64"/>
                  <a:gd name="T36" fmla="*/ 254 w 323"/>
                  <a:gd name="T37" fmla="*/ 63 h 64"/>
                  <a:gd name="T38" fmla="*/ 251 w 323"/>
                  <a:gd name="T39" fmla="*/ 48 h 64"/>
                  <a:gd name="T40" fmla="*/ 235 w 323"/>
                  <a:gd name="T41" fmla="*/ 36 h 64"/>
                  <a:gd name="T42" fmla="*/ 211 w 323"/>
                  <a:gd name="T43" fmla="*/ 42 h 64"/>
                  <a:gd name="T44" fmla="*/ 199 w 323"/>
                  <a:gd name="T45" fmla="*/ 42 h 64"/>
                  <a:gd name="T46" fmla="*/ 183 w 323"/>
                  <a:gd name="T47" fmla="*/ 39 h 64"/>
                  <a:gd name="T48" fmla="*/ 123 w 323"/>
                  <a:gd name="T49" fmla="*/ 3 h 64"/>
                  <a:gd name="T50" fmla="*/ 88 w 323"/>
                  <a:gd name="T51" fmla="*/ 22 h 64"/>
                  <a:gd name="T52" fmla="*/ 1 w 323"/>
                  <a:gd name="T53" fmla="*/ 0 h 64"/>
                  <a:gd name="T54" fmla="*/ 327 w 323"/>
                  <a:gd name="T55" fmla="*/ 2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 name="Freeform 40"/>
              <p:cNvSpPr>
                <a:spLocks/>
              </p:cNvSpPr>
              <p:nvPr userDrawn="1"/>
            </p:nvSpPr>
            <p:spPr bwMode="ltGray">
              <a:xfrm>
                <a:off x="3835" y="3"/>
                <a:ext cx="446" cy="49"/>
              </a:xfrm>
              <a:custGeom>
                <a:avLst/>
                <a:gdLst>
                  <a:gd name="T0" fmla="*/ 156 w 300"/>
                  <a:gd name="T1" fmla="*/ 49 h 31"/>
                  <a:gd name="T2" fmla="*/ 45 w 300"/>
                  <a:gd name="T3" fmla="*/ 2 h 31"/>
                  <a:gd name="T4" fmla="*/ 424 w 300"/>
                  <a:gd name="T5" fmla="*/ 0 h 31"/>
                  <a:gd name="T6" fmla="*/ 440 w 300"/>
                  <a:gd name="T7" fmla="*/ 22 h 31"/>
                  <a:gd name="T8" fmla="*/ 392 w 300"/>
                  <a:gd name="T9" fmla="*/ 25 h 31"/>
                  <a:gd name="T10" fmla="*/ 156 w 300"/>
                  <a:gd name="T11" fmla="*/ 49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 name="Freeform 41"/>
              <p:cNvSpPr>
                <a:spLocks/>
              </p:cNvSpPr>
              <p:nvPr userDrawn="1"/>
            </p:nvSpPr>
            <p:spPr bwMode="ltGray">
              <a:xfrm>
                <a:off x="2853" y="74"/>
                <a:ext cx="42" cy="25"/>
              </a:xfrm>
              <a:custGeom>
                <a:avLst/>
                <a:gdLst>
                  <a:gd name="T0" fmla="*/ 0 w 41"/>
                  <a:gd name="T1" fmla="*/ 22 h 29"/>
                  <a:gd name="T2" fmla="*/ 12 w 41"/>
                  <a:gd name="T3" fmla="*/ 25 h 29"/>
                  <a:gd name="T4" fmla="*/ 0 w 41"/>
                  <a:gd name="T5" fmla="*/ 22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 name="Freeform 42"/>
              <p:cNvSpPr>
                <a:spLocks/>
              </p:cNvSpPr>
              <p:nvPr userDrawn="1"/>
            </p:nvSpPr>
            <p:spPr bwMode="ltGray">
              <a:xfrm>
                <a:off x="1704" y="3"/>
                <a:ext cx="1022" cy="372"/>
              </a:xfrm>
              <a:custGeom>
                <a:avLst/>
                <a:gdLst>
                  <a:gd name="T0" fmla="*/ 171 w 436"/>
                  <a:gd name="T1" fmla="*/ 2 h 152"/>
                  <a:gd name="T2" fmla="*/ 1022 w 436"/>
                  <a:gd name="T3" fmla="*/ 0 h 152"/>
                  <a:gd name="T4" fmla="*/ 975 w 436"/>
                  <a:gd name="T5" fmla="*/ 132 h 152"/>
                  <a:gd name="T6" fmla="*/ 931 w 436"/>
                  <a:gd name="T7" fmla="*/ 166 h 152"/>
                  <a:gd name="T8" fmla="*/ 919 w 436"/>
                  <a:gd name="T9" fmla="*/ 171 h 152"/>
                  <a:gd name="T10" fmla="*/ 879 w 436"/>
                  <a:gd name="T11" fmla="*/ 179 h 152"/>
                  <a:gd name="T12" fmla="*/ 846 w 436"/>
                  <a:gd name="T13" fmla="*/ 215 h 152"/>
                  <a:gd name="T14" fmla="*/ 849 w 436"/>
                  <a:gd name="T15" fmla="*/ 242 h 152"/>
                  <a:gd name="T16" fmla="*/ 853 w 436"/>
                  <a:gd name="T17" fmla="*/ 262 h 152"/>
                  <a:gd name="T18" fmla="*/ 858 w 436"/>
                  <a:gd name="T19" fmla="*/ 277 h 152"/>
                  <a:gd name="T20" fmla="*/ 849 w 436"/>
                  <a:gd name="T21" fmla="*/ 299 h 152"/>
                  <a:gd name="T22" fmla="*/ 823 w 436"/>
                  <a:gd name="T23" fmla="*/ 294 h 152"/>
                  <a:gd name="T24" fmla="*/ 802 w 436"/>
                  <a:gd name="T25" fmla="*/ 316 h 152"/>
                  <a:gd name="T26" fmla="*/ 813 w 436"/>
                  <a:gd name="T27" fmla="*/ 257 h 152"/>
                  <a:gd name="T28" fmla="*/ 792 w 436"/>
                  <a:gd name="T29" fmla="*/ 245 h 152"/>
                  <a:gd name="T30" fmla="*/ 806 w 436"/>
                  <a:gd name="T31" fmla="*/ 228 h 152"/>
                  <a:gd name="T32" fmla="*/ 802 w 436"/>
                  <a:gd name="T33" fmla="*/ 218 h 152"/>
                  <a:gd name="T34" fmla="*/ 750 w 436"/>
                  <a:gd name="T35" fmla="*/ 230 h 152"/>
                  <a:gd name="T36" fmla="*/ 743 w 436"/>
                  <a:gd name="T37" fmla="*/ 208 h 152"/>
                  <a:gd name="T38" fmla="*/ 696 w 436"/>
                  <a:gd name="T39" fmla="*/ 230 h 152"/>
                  <a:gd name="T40" fmla="*/ 750 w 436"/>
                  <a:gd name="T41" fmla="*/ 252 h 152"/>
                  <a:gd name="T42" fmla="*/ 715 w 436"/>
                  <a:gd name="T43" fmla="*/ 286 h 152"/>
                  <a:gd name="T44" fmla="*/ 729 w 436"/>
                  <a:gd name="T45" fmla="*/ 308 h 152"/>
                  <a:gd name="T46" fmla="*/ 738 w 436"/>
                  <a:gd name="T47" fmla="*/ 338 h 152"/>
                  <a:gd name="T48" fmla="*/ 724 w 436"/>
                  <a:gd name="T49" fmla="*/ 340 h 152"/>
                  <a:gd name="T50" fmla="*/ 736 w 436"/>
                  <a:gd name="T51" fmla="*/ 352 h 152"/>
                  <a:gd name="T52" fmla="*/ 720 w 436"/>
                  <a:gd name="T53" fmla="*/ 372 h 152"/>
                  <a:gd name="T54" fmla="*/ 0 w 436"/>
                  <a:gd name="T55" fmla="*/ 365 h 152"/>
                  <a:gd name="T56" fmla="*/ 171 w 436"/>
                  <a:gd name="T57" fmla="*/ 2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 name="Freeform 43"/>
              <p:cNvSpPr>
                <a:spLocks/>
              </p:cNvSpPr>
              <p:nvPr userDrawn="1"/>
            </p:nvSpPr>
            <p:spPr bwMode="ltGray">
              <a:xfrm>
                <a:off x="2729" y="-9"/>
                <a:ext cx="47" cy="134"/>
              </a:xfrm>
              <a:custGeom>
                <a:avLst/>
                <a:gdLst>
                  <a:gd name="T0" fmla="*/ 5 w 47"/>
                  <a:gd name="T1" fmla="*/ 127 h 165"/>
                  <a:gd name="T2" fmla="*/ 15 w 47"/>
                  <a:gd name="T3" fmla="*/ 88 h 165"/>
                  <a:gd name="T4" fmla="*/ 17 w 47"/>
                  <a:gd name="T5" fmla="*/ 55 h 165"/>
                  <a:gd name="T6" fmla="*/ 11 w 47"/>
                  <a:gd name="T7" fmla="*/ 32 h 165"/>
                  <a:gd name="T8" fmla="*/ 17 w 47"/>
                  <a:gd name="T9" fmla="*/ 10 h 165"/>
                  <a:gd name="T10" fmla="*/ 21 w 47"/>
                  <a:gd name="T11" fmla="*/ 0 h 165"/>
                  <a:gd name="T12" fmla="*/ 31 w 47"/>
                  <a:gd name="T13" fmla="*/ 24 h 165"/>
                  <a:gd name="T14" fmla="*/ 47 w 47"/>
                  <a:gd name="T15" fmla="*/ 80 h 165"/>
                  <a:gd name="T16" fmla="*/ 31 w 47"/>
                  <a:gd name="T17" fmla="*/ 88 h 165"/>
                  <a:gd name="T18" fmla="*/ 23 w 47"/>
                  <a:gd name="T19" fmla="*/ 102 h 165"/>
                  <a:gd name="T20" fmla="*/ 21 w 47"/>
                  <a:gd name="T21" fmla="*/ 107 h 165"/>
                  <a:gd name="T22" fmla="*/ 27 w 47"/>
                  <a:gd name="T23" fmla="*/ 109 h 165"/>
                  <a:gd name="T24" fmla="*/ 31 w 47"/>
                  <a:gd name="T25" fmla="*/ 119 h 165"/>
                  <a:gd name="T26" fmla="*/ 13 w 47"/>
                  <a:gd name="T27" fmla="*/ 120 h 165"/>
                  <a:gd name="T28" fmla="*/ 7 w 47"/>
                  <a:gd name="T29" fmla="*/ 130 h 165"/>
                  <a:gd name="T30" fmla="*/ 3 w 47"/>
                  <a:gd name="T31" fmla="*/ 125 h 165"/>
                  <a:gd name="T32" fmla="*/ 5 w 47"/>
                  <a:gd name="T33" fmla="*/ 127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 name="Freeform 44"/>
              <p:cNvSpPr>
                <a:spLocks/>
              </p:cNvSpPr>
              <p:nvPr userDrawn="1"/>
            </p:nvSpPr>
            <p:spPr bwMode="ltGray">
              <a:xfrm>
                <a:off x="2701" y="103"/>
                <a:ext cx="138" cy="84"/>
              </a:xfrm>
              <a:custGeom>
                <a:avLst/>
                <a:gdLst>
                  <a:gd name="T0" fmla="*/ 26 w 138"/>
                  <a:gd name="T1" fmla="*/ 50 h 103"/>
                  <a:gd name="T2" fmla="*/ 30 w 138"/>
                  <a:gd name="T3" fmla="*/ 35 h 103"/>
                  <a:gd name="T4" fmla="*/ 50 w 138"/>
                  <a:gd name="T5" fmla="*/ 27 h 103"/>
                  <a:gd name="T6" fmla="*/ 54 w 138"/>
                  <a:gd name="T7" fmla="*/ 37 h 103"/>
                  <a:gd name="T8" fmla="*/ 66 w 138"/>
                  <a:gd name="T9" fmla="*/ 40 h 103"/>
                  <a:gd name="T10" fmla="*/ 80 w 138"/>
                  <a:gd name="T11" fmla="*/ 45 h 103"/>
                  <a:gd name="T12" fmla="*/ 116 w 138"/>
                  <a:gd name="T13" fmla="*/ 27 h 103"/>
                  <a:gd name="T14" fmla="*/ 130 w 138"/>
                  <a:gd name="T15" fmla="*/ 14 h 103"/>
                  <a:gd name="T16" fmla="*/ 138 w 138"/>
                  <a:gd name="T17" fmla="*/ 9 h 103"/>
                  <a:gd name="T18" fmla="*/ 106 w 138"/>
                  <a:gd name="T19" fmla="*/ 40 h 103"/>
                  <a:gd name="T20" fmla="*/ 84 w 138"/>
                  <a:gd name="T21" fmla="*/ 55 h 103"/>
                  <a:gd name="T22" fmla="*/ 66 w 138"/>
                  <a:gd name="T23" fmla="*/ 66 h 103"/>
                  <a:gd name="T24" fmla="*/ 48 w 138"/>
                  <a:gd name="T25" fmla="*/ 84 h 103"/>
                  <a:gd name="T26" fmla="*/ 26 w 138"/>
                  <a:gd name="T27" fmla="*/ 73 h 103"/>
                  <a:gd name="T28" fmla="*/ 20 w 138"/>
                  <a:gd name="T29" fmla="*/ 71 h 103"/>
                  <a:gd name="T30" fmla="*/ 22 w 138"/>
                  <a:gd name="T31" fmla="*/ 79 h 103"/>
                  <a:gd name="T32" fmla="*/ 0 w 138"/>
                  <a:gd name="T33" fmla="*/ 79 h 103"/>
                  <a:gd name="T34" fmla="*/ 10 w 138"/>
                  <a:gd name="T35" fmla="*/ 64 h 103"/>
                  <a:gd name="T36" fmla="*/ 26 w 138"/>
                  <a:gd name="T37" fmla="*/ 5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 name="Freeform 45"/>
              <p:cNvSpPr>
                <a:spLocks/>
              </p:cNvSpPr>
              <p:nvPr userDrawn="1"/>
            </p:nvSpPr>
            <p:spPr bwMode="ltGray">
              <a:xfrm>
                <a:off x="2553" y="182"/>
                <a:ext cx="187" cy="176"/>
              </a:xfrm>
              <a:custGeom>
                <a:avLst/>
                <a:gdLst>
                  <a:gd name="T0" fmla="*/ 157 w 188"/>
                  <a:gd name="T1" fmla="*/ 20 h 214"/>
                  <a:gd name="T2" fmla="*/ 159 w 188"/>
                  <a:gd name="T3" fmla="*/ 5 h 214"/>
                  <a:gd name="T4" fmla="*/ 169 w 188"/>
                  <a:gd name="T5" fmla="*/ 0 h 214"/>
                  <a:gd name="T6" fmla="*/ 181 w 188"/>
                  <a:gd name="T7" fmla="*/ 20 h 214"/>
                  <a:gd name="T8" fmla="*/ 187 w 188"/>
                  <a:gd name="T9" fmla="*/ 35 h 214"/>
                  <a:gd name="T10" fmla="*/ 177 w 188"/>
                  <a:gd name="T11" fmla="*/ 48 h 214"/>
                  <a:gd name="T12" fmla="*/ 169 w 188"/>
                  <a:gd name="T13" fmla="*/ 63 h 214"/>
                  <a:gd name="T14" fmla="*/ 161 w 188"/>
                  <a:gd name="T15" fmla="*/ 104 h 214"/>
                  <a:gd name="T16" fmla="*/ 143 w 188"/>
                  <a:gd name="T17" fmla="*/ 112 h 214"/>
                  <a:gd name="T18" fmla="*/ 119 w 188"/>
                  <a:gd name="T19" fmla="*/ 113 h 214"/>
                  <a:gd name="T20" fmla="*/ 111 w 188"/>
                  <a:gd name="T21" fmla="*/ 102 h 214"/>
                  <a:gd name="T22" fmla="*/ 101 w 188"/>
                  <a:gd name="T23" fmla="*/ 120 h 214"/>
                  <a:gd name="T24" fmla="*/ 90 w 188"/>
                  <a:gd name="T25" fmla="*/ 123 h 214"/>
                  <a:gd name="T26" fmla="*/ 80 w 188"/>
                  <a:gd name="T27" fmla="*/ 109 h 214"/>
                  <a:gd name="T28" fmla="*/ 58 w 188"/>
                  <a:gd name="T29" fmla="*/ 118 h 214"/>
                  <a:gd name="T30" fmla="*/ 76 w 188"/>
                  <a:gd name="T31" fmla="*/ 117 h 214"/>
                  <a:gd name="T32" fmla="*/ 78 w 188"/>
                  <a:gd name="T33" fmla="*/ 132 h 214"/>
                  <a:gd name="T34" fmla="*/ 58 w 188"/>
                  <a:gd name="T35" fmla="*/ 137 h 214"/>
                  <a:gd name="T36" fmla="*/ 34 w 188"/>
                  <a:gd name="T37" fmla="*/ 137 h 214"/>
                  <a:gd name="T38" fmla="*/ 36 w 188"/>
                  <a:gd name="T39" fmla="*/ 127 h 214"/>
                  <a:gd name="T40" fmla="*/ 46 w 188"/>
                  <a:gd name="T41" fmla="*/ 118 h 214"/>
                  <a:gd name="T42" fmla="*/ 34 w 188"/>
                  <a:gd name="T43" fmla="*/ 122 h 214"/>
                  <a:gd name="T44" fmla="*/ 26 w 188"/>
                  <a:gd name="T45" fmla="*/ 137 h 214"/>
                  <a:gd name="T46" fmla="*/ 30 w 188"/>
                  <a:gd name="T47" fmla="*/ 156 h 214"/>
                  <a:gd name="T48" fmla="*/ 14 w 188"/>
                  <a:gd name="T49" fmla="*/ 164 h 214"/>
                  <a:gd name="T50" fmla="*/ 0 w 188"/>
                  <a:gd name="T51" fmla="*/ 176 h 214"/>
                  <a:gd name="T52" fmla="*/ 8 w 188"/>
                  <a:gd name="T53" fmla="*/ 155 h 214"/>
                  <a:gd name="T54" fmla="*/ 0 w 188"/>
                  <a:gd name="T55" fmla="*/ 135 h 214"/>
                  <a:gd name="T56" fmla="*/ 14 w 188"/>
                  <a:gd name="T57" fmla="*/ 125 h 214"/>
                  <a:gd name="T58" fmla="*/ 32 w 188"/>
                  <a:gd name="T59" fmla="*/ 110 h 214"/>
                  <a:gd name="T60" fmla="*/ 44 w 188"/>
                  <a:gd name="T61" fmla="*/ 97 h 214"/>
                  <a:gd name="T62" fmla="*/ 72 w 188"/>
                  <a:gd name="T63" fmla="*/ 95 h 214"/>
                  <a:gd name="T64" fmla="*/ 84 w 188"/>
                  <a:gd name="T65" fmla="*/ 92 h 214"/>
                  <a:gd name="T66" fmla="*/ 113 w 188"/>
                  <a:gd name="T67" fmla="*/ 64 h 214"/>
                  <a:gd name="T68" fmla="*/ 119 w 188"/>
                  <a:gd name="T69" fmla="*/ 76 h 214"/>
                  <a:gd name="T70" fmla="*/ 131 w 188"/>
                  <a:gd name="T71" fmla="*/ 63 h 214"/>
                  <a:gd name="T72" fmla="*/ 149 w 188"/>
                  <a:gd name="T73" fmla="*/ 44 h 214"/>
                  <a:gd name="T74" fmla="*/ 153 w 188"/>
                  <a:gd name="T75" fmla="*/ 35 h 214"/>
                  <a:gd name="T76" fmla="*/ 147 w 188"/>
                  <a:gd name="T77" fmla="*/ 31 h 214"/>
                  <a:gd name="T78" fmla="*/ 151 w 188"/>
                  <a:gd name="T79" fmla="*/ 26 h 214"/>
                  <a:gd name="T80" fmla="*/ 157 w 188"/>
                  <a:gd name="T81" fmla="*/ 2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 name="Freeform 46"/>
              <p:cNvSpPr>
                <a:spLocks/>
              </p:cNvSpPr>
              <p:nvPr userDrawn="1"/>
            </p:nvSpPr>
            <p:spPr bwMode="ltGray">
              <a:xfrm>
                <a:off x="2677" y="233"/>
                <a:ext cx="14" cy="10"/>
              </a:xfrm>
              <a:custGeom>
                <a:avLst/>
                <a:gdLst>
                  <a:gd name="T0" fmla="*/ 0 w 13"/>
                  <a:gd name="T1" fmla="*/ 7 h 13"/>
                  <a:gd name="T2" fmla="*/ 4 w 13"/>
                  <a:gd name="T3" fmla="*/ 10 h 13"/>
                  <a:gd name="T4" fmla="*/ 0 w 13"/>
                  <a:gd name="T5" fmla="*/ 7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 name="Freeform 47"/>
              <p:cNvSpPr>
                <a:spLocks/>
              </p:cNvSpPr>
              <p:nvPr userDrawn="1"/>
            </p:nvSpPr>
            <p:spPr bwMode="ltGray">
              <a:xfrm>
                <a:off x="1627" y="353"/>
                <a:ext cx="813" cy="462"/>
              </a:xfrm>
              <a:custGeom>
                <a:avLst/>
                <a:gdLst>
                  <a:gd name="T0" fmla="*/ 813 w 812"/>
                  <a:gd name="T1" fmla="*/ 21 h 564"/>
                  <a:gd name="T2" fmla="*/ 779 w 812"/>
                  <a:gd name="T3" fmla="*/ 64 h 564"/>
                  <a:gd name="T4" fmla="*/ 749 w 812"/>
                  <a:gd name="T5" fmla="*/ 100 h 564"/>
                  <a:gd name="T6" fmla="*/ 723 w 812"/>
                  <a:gd name="T7" fmla="*/ 116 h 564"/>
                  <a:gd name="T8" fmla="*/ 635 w 812"/>
                  <a:gd name="T9" fmla="*/ 147 h 564"/>
                  <a:gd name="T10" fmla="*/ 633 w 812"/>
                  <a:gd name="T11" fmla="*/ 172 h 564"/>
                  <a:gd name="T12" fmla="*/ 605 w 812"/>
                  <a:gd name="T13" fmla="*/ 188 h 564"/>
                  <a:gd name="T14" fmla="*/ 621 w 812"/>
                  <a:gd name="T15" fmla="*/ 146 h 564"/>
                  <a:gd name="T16" fmla="*/ 577 w 812"/>
                  <a:gd name="T17" fmla="*/ 154 h 564"/>
                  <a:gd name="T18" fmla="*/ 557 w 812"/>
                  <a:gd name="T19" fmla="*/ 179 h 564"/>
                  <a:gd name="T20" fmla="*/ 597 w 812"/>
                  <a:gd name="T21" fmla="*/ 229 h 564"/>
                  <a:gd name="T22" fmla="*/ 595 w 812"/>
                  <a:gd name="T23" fmla="*/ 301 h 564"/>
                  <a:gd name="T24" fmla="*/ 543 w 812"/>
                  <a:gd name="T25" fmla="*/ 333 h 564"/>
                  <a:gd name="T26" fmla="*/ 523 w 812"/>
                  <a:gd name="T27" fmla="*/ 316 h 564"/>
                  <a:gd name="T28" fmla="*/ 483 w 812"/>
                  <a:gd name="T29" fmla="*/ 285 h 564"/>
                  <a:gd name="T30" fmla="*/ 463 w 812"/>
                  <a:gd name="T31" fmla="*/ 285 h 564"/>
                  <a:gd name="T32" fmla="*/ 451 w 812"/>
                  <a:gd name="T33" fmla="*/ 323 h 564"/>
                  <a:gd name="T34" fmla="*/ 501 w 812"/>
                  <a:gd name="T35" fmla="*/ 380 h 564"/>
                  <a:gd name="T36" fmla="*/ 511 w 812"/>
                  <a:gd name="T37" fmla="*/ 429 h 564"/>
                  <a:gd name="T38" fmla="*/ 527 w 812"/>
                  <a:gd name="T39" fmla="*/ 459 h 564"/>
                  <a:gd name="T40" fmla="*/ 493 w 812"/>
                  <a:gd name="T41" fmla="*/ 446 h 564"/>
                  <a:gd name="T42" fmla="*/ 471 w 812"/>
                  <a:gd name="T43" fmla="*/ 424 h 564"/>
                  <a:gd name="T44" fmla="*/ 423 w 812"/>
                  <a:gd name="T45" fmla="*/ 347 h 564"/>
                  <a:gd name="T46" fmla="*/ 427 w 812"/>
                  <a:gd name="T47" fmla="*/ 254 h 564"/>
                  <a:gd name="T48" fmla="*/ 423 w 812"/>
                  <a:gd name="T49" fmla="*/ 220 h 564"/>
                  <a:gd name="T50" fmla="*/ 413 w 812"/>
                  <a:gd name="T51" fmla="*/ 226 h 564"/>
                  <a:gd name="T52" fmla="*/ 386 w 812"/>
                  <a:gd name="T53" fmla="*/ 218 h 564"/>
                  <a:gd name="T54" fmla="*/ 360 w 812"/>
                  <a:gd name="T55" fmla="*/ 139 h 564"/>
                  <a:gd name="T56" fmla="*/ 330 w 812"/>
                  <a:gd name="T57" fmla="*/ 136 h 564"/>
                  <a:gd name="T58" fmla="*/ 288 w 812"/>
                  <a:gd name="T59" fmla="*/ 141 h 564"/>
                  <a:gd name="T60" fmla="*/ 242 w 812"/>
                  <a:gd name="T61" fmla="*/ 190 h 564"/>
                  <a:gd name="T62" fmla="*/ 196 w 812"/>
                  <a:gd name="T63" fmla="*/ 220 h 564"/>
                  <a:gd name="T64" fmla="*/ 184 w 812"/>
                  <a:gd name="T65" fmla="*/ 224 h 564"/>
                  <a:gd name="T66" fmla="*/ 160 w 812"/>
                  <a:gd name="T67" fmla="*/ 269 h 564"/>
                  <a:gd name="T68" fmla="*/ 152 w 812"/>
                  <a:gd name="T69" fmla="*/ 290 h 564"/>
                  <a:gd name="T70" fmla="*/ 128 w 812"/>
                  <a:gd name="T71" fmla="*/ 331 h 564"/>
                  <a:gd name="T72" fmla="*/ 94 w 812"/>
                  <a:gd name="T73" fmla="*/ 321 h 564"/>
                  <a:gd name="T74" fmla="*/ 66 w 812"/>
                  <a:gd name="T75" fmla="*/ 211 h 564"/>
                  <a:gd name="T76" fmla="*/ 72 w 812"/>
                  <a:gd name="T77" fmla="*/ 128 h 564"/>
                  <a:gd name="T78" fmla="*/ 44 w 812"/>
                  <a:gd name="T79" fmla="*/ 147 h 564"/>
                  <a:gd name="T80" fmla="*/ 20 w 812"/>
                  <a:gd name="T81" fmla="*/ 123 h 564"/>
                  <a:gd name="T82" fmla="*/ 24 w 812"/>
                  <a:gd name="T83" fmla="*/ 113 h 564"/>
                  <a:gd name="T84" fmla="*/ 0 w 812"/>
                  <a:gd name="T85" fmla="*/ 75 h 564"/>
                  <a:gd name="T86" fmla="*/ 799 w 812"/>
                  <a:gd name="T87" fmla="*/ 5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 name="Freeform 48"/>
              <p:cNvSpPr>
                <a:spLocks/>
              </p:cNvSpPr>
              <p:nvPr userDrawn="1"/>
            </p:nvSpPr>
            <p:spPr bwMode="ltGray">
              <a:xfrm>
                <a:off x="1770" y="671"/>
                <a:ext cx="45" cy="71"/>
              </a:xfrm>
              <a:custGeom>
                <a:avLst/>
                <a:gdLst>
                  <a:gd name="T0" fmla="*/ 7 w 43"/>
                  <a:gd name="T1" fmla="*/ 9 h 85"/>
                  <a:gd name="T2" fmla="*/ 18 w 43"/>
                  <a:gd name="T3" fmla="*/ 3 h 85"/>
                  <a:gd name="T4" fmla="*/ 39 w 43"/>
                  <a:gd name="T5" fmla="*/ 28 h 85"/>
                  <a:gd name="T6" fmla="*/ 20 w 43"/>
                  <a:gd name="T7" fmla="*/ 71 h 85"/>
                  <a:gd name="T8" fmla="*/ 1 w 43"/>
                  <a:gd name="T9" fmla="*/ 58 h 85"/>
                  <a:gd name="T10" fmla="*/ 7 w 43"/>
                  <a:gd name="T11" fmla="*/ 9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 name="Freeform 49"/>
              <p:cNvSpPr>
                <a:spLocks/>
              </p:cNvSpPr>
              <p:nvPr userDrawn="1"/>
            </p:nvSpPr>
            <p:spPr bwMode="ltGray">
              <a:xfrm>
                <a:off x="2394" y="431"/>
                <a:ext cx="42" cy="59"/>
              </a:xfrm>
              <a:custGeom>
                <a:avLst/>
                <a:gdLst>
                  <a:gd name="T0" fmla="*/ 12 w 44"/>
                  <a:gd name="T1" fmla="*/ 22 h 74"/>
                  <a:gd name="T2" fmla="*/ 28 w 44"/>
                  <a:gd name="T3" fmla="*/ 2 h 74"/>
                  <a:gd name="T4" fmla="*/ 41 w 44"/>
                  <a:gd name="T5" fmla="*/ 3 h 74"/>
                  <a:gd name="T6" fmla="*/ 37 w 44"/>
                  <a:gd name="T7" fmla="*/ 21 h 74"/>
                  <a:gd name="T8" fmla="*/ 12 w 44"/>
                  <a:gd name="T9" fmla="*/ 59 h 74"/>
                  <a:gd name="T10" fmla="*/ 7 w 44"/>
                  <a:gd name="T11" fmla="*/ 48 h 74"/>
                  <a:gd name="T12" fmla="*/ 3 w 44"/>
                  <a:gd name="T13" fmla="*/ 29 h 74"/>
                  <a:gd name="T14" fmla="*/ 12 w 44"/>
                  <a:gd name="T15" fmla="*/ 22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 name="Freeform 50"/>
              <p:cNvSpPr>
                <a:spLocks/>
              </p:cNvSpPr>
              <p:nvPr userDrawn="1"/>
            </p:nvSpPr>
            <p:spPr bwMode="ltGray">
              <a:xfrm>
                <a:off x="2513" y="402"/>
                <a:ext cx="21" cy="24"/>
              </a:xfrm>
              <a:custGeom>
                <a:avLst/>
                <a:gdLst>
                  <a:gd name="T0" fmla="*/ 7 w 20"/>
                  <a:gd name="T1" fmla="*/ 13 h 30"/>
                  <a:gd name="T2" fmla="*/ 5 w 20"/>
                  <a:gd name="T3" fmla="*/ 24 h 30"/>
                  <a:gd name="T4" fmla="*/ 7 w 20"/>
                  <a:gd name="T5" fmla="*/ 13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 name="Freeform 51"/>
              <p:cNvSpPr>
                <a:spLocks/>
              </p:cNvSpPr>
              <p:nvPr userDrawn="1"/>
            </p:nvSpPr>
            <p:spPr bwMode="ltGray">
              <a:xfrm>
                <a:off x="333" y="169"/>
                <a:ext cx="1015" cy="866"/>
              </a:xfrm>
              <a:custGeom>
                <a:avLst/>
                <a:gdLst>
                  <a:gd name="T0" fmla="*/ 716 w 682"/>
                  <a:gd name="T1" fmla="*/ 721 h 557"/>
                  <a:gd name="T2" fmla="*/ 723 w 682"/>
                  <a:gd name="T3" fmla="*/ 701 h 557"/>
                  <a:gd name="T4" fmla="*/ 744 w 682"/>
                  <a:gd name="T5" fmla="*/ 642 h 557"/>
                  <a:gd name="T6" fmla="*/ 460 w 682"/>
                  <a:gd name="T7" fmla="*/ 446 h 557"/>
                  <a:gd name="T8" fmla="*/ 420 w 682"/>
                  <a:gd name="T9" fmla="*/ 538 h 557"/>
                  <a:gd name="T10" fmla="*/ 451 w 682"/>
                  <a:gd name="T11" fmla="*/ 864 h 557"/>
                  <a:gd name="T12" fmla="*/ 420 w 682"/>
                  <a:gd name="T13" fmla="*/ 768 h 557"/>
                  <a:gd name="T14" fmla="*/ 360 w 682"/>
                  <a:gd name="T15" fmla="*/ 683 h 557"/>
                  <a:gd name="T16" fmla="*/ 365 w 682"/>
                  <a:gd name="T17" fmla="*/ 642 h 557"/>
                  <a:gd name="T18" fmla="*/ 368 w 682"/>
                  <a:gd name="T19" fmla="*/ 613 h 557"/>
                  <a:gd name="T20" fmla="*/ 327 w 682"/>
                  <a:gd name="T21" fmla="*/ 583 h 557"/>
                  <a:gd name="T22" fmla="*/ 289 w 682"/>
                  <a:gd name="T23" fmla="*/ 538 h 557"/>
                  <a:gd name="T24" fmla="*/ 220 w 682"/>
                  <a:gd name="T25" fmla="*/ 550 h 557"/>
                  <a:gd name="T26" fmla="*/ 188 w 682"/>
                  <a:gd name="T27" fmla="*/ 567 h 557"/>
                  <a:gd name="T28" fmla="*/ 116 w 682"/>
                  <a:gd name="T29" fmla="*/ 567 h 557"/>
                  <a:gd name="T30" fmla="*/ 33 w 682"/>
                  <a:gd name="T31" fmla="*/ 485 h 557"/>
                  <a:gd name="T32" fmla="*/ 16 w 682"/>
                  <a:gd name="T33" fmla="*/ 459 h 557"/>
                  <a:gd name="T34" fmla="*/ 0 w 682"/>
                  <a:gd name="T35" fmla="*/ 410 h 557"/>
                  <a:gd name="T36" fmla="*/ 36 w 682"/>
                  <a:gd name="T37" fmla="*/ 331 h 557"/>
                  <a:gd name="T38" fmla="*/ 48 w 682"/>
                  <a:gd name="T39" fmla="*/ 281 h 557"/>
                  <a:gd name="T40" fmla="*/ 76 w 682"/>
                  <a:gd name="T41" fmla="*/ 222 h 557"/>
                  <a:gd name="T42" fmla="*/ 121 w 682"/>
                  <a:gd name="T43" fmla="*/ 180 h 557"/>
                  <a:gd name="T44" fmla="*/ 249 w 682"/>
                  <a:gd name="T45" fmla="*/ 104 h 557"/>
                  <a:gd name="T46" fmla="*/ 327 w 682"/>
                  <a:gd name="T47" fmla="*/ 47 h 557"/>
                  <a:gd name="T48" fmla="*/ 384 w 682"/>
                  <a:gd name="T49" fmla="*/ 9 h 557"/>
                  <a:gd name="T50" fmla="*/ 540 w 682"/>
                  <a:gd name="T51" fmla="*/ 3 h 557"/>
                  <a:gd name="T52" fmla="*/ 592 w 682"/>
                  <a:gd name="T53" fmla="*/ 0 h 557"/>
                  <a:gd name="T54" fmla="*/ 571 w 682"/>
                  <a:gd name="T55" fmla="*/ 53 h 557"/>
                  <a:gd name="T56" fmla="*/ 659 w 682"/>
                  <a:gd name="T57" fmla="*/ 131 h 557"/>
                  <a:gd name="T58" fmla="*/ 740 w 682"/>
                  <a:gd name="T59" fmla="*/ 115 h 557"/>
                  <a:gd name="T60" fmla="*/ 787 w 682"/>
                  <a:gd name="T61" fmla="*/ 127 h 557"/>
                  <a:gd name="T62" fmla="*/ 832 w 682"/>
                  <a:gd name="T63" fmla="*/ 151 h 557"/>
                  <a:gd name="T64" fmla="*/ 851 w 682"/>
                  <a:gd name="T65" fmla="*/ 292 h 557"/>
                  <a:gd name="T66" fmla="*/ 851 w 682"/>
                  <a:gd name="T67" fmla="*/ 373 h 557"/>
                  <a:gd name="T68" fmla="*/ 891 w 682"/>
                  <a:gd name="T69" fmla="*/ 440 h 557"/>
                  <a:gd name="T70" fmla="*/ 960 w 682"/>
                  <a:gd name="T71" fmla="*/ 466 h 557"/>
                  <a:gd name="T72" fmla="*/ 1012 w 682"/>
                  <a:gd name="T73" fmla="*/ 459 h 557"/>
                  <a:gd name="T74" fmla="*/ 988 w 682"/>
                  <a:gd name="T75" fmla="*/ 529 h 557"/>
                  <a:gd name="T76" fmla="*/ 891 w 682"/>
                  <a:gd name="T77" fmla="*/ 633 h 557"/>
                  <a:gd name="T78" fmla="*/ 816 w 682"/>
                  <a:gd name="T79" fmla="*/ 754 h 557"/>
                  <a:gd name="T80" fmla="*/ 827 w 682"/>
                  <a:gd name="T81" fmla="*/ 790 h 557"/>
                  <a:gd name="T82" fmla="*/ 647 w 682"/>
                  <a:gd name="T83" fmla="*/ 864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 name="Freeform 52"/>
              <p:cNvSpPr>
                <a:spLocks/>
              </p:cNvSpPr>
              <p:nvPr userDrawn="1"/>
            </p:nvSpPr>
            <p:spPr bwMode="ltGray">
              <a:xfrm>
                <a:off x="727" y="495"/>
                <a:ext cx="382" cy="540"/>
              </a:xfrm>
              <a:custGeom>
                <a:avLst/>
                <a:gdLst>
                  <a:gd name="T0" fmla="*/ 361 w 257"/>
                  <a:gd name="T1" fmla="*/ 540 h 347"/>
                  <a:gd name="T2" fmla="*/ 346 w 257"/>
                  <a:gd name="T3" fmla="*/ 468 h 347"/>
                  <a:gd name="T4" fmla="*/ 323 w 257"/>
                  <a:gd name="T5" fmla="*/ 448 h 347"/>
                  <a:gd name="T6" fmla="*/ 320 w 257"/>
                  <a:gd name="T7" fmla="*/ 419 h 347"/>
                  <a:gd name="T8" fmla="*/ 311 w 257"/>
                  <a:gd name="T9" fmla="*/ 395 h 347"/>
                  <a:gd name="T10" fmla="*/ 311 w 257"/>
                  <a:gd name="T11" fmla="*/ 356 h 347"/>
                  <a:gd name="T12" fmla="*/ 308 w 257"/>
                  <a:gd name="T13" fmla="*/ 333 h 347"/>
                  <a:gd name="T14" fmla="*/ 339 w 257"/>
                  <a:gd name="T15" fmla="*/ 314 h 347"/>
                  <a:gd name="T16" fmla="*/ 382 w 257"/>
                  <a:gd name="T17" fmla="*/ 307 h 347"/>
                  <a:gd name="T18" fmla="*/ 382 w 257"/>
                  <a:gd name="T19" fmla="*/ 212 h 347"/>
                  <a:gd name="T20" fmla="*/ 80 w 257"/>
                  <a:gd name="T21" fmla="*/ 149 h 347"/>
                  <a:gd name="T22" fmla="*/ 48 w 257"/>
                  <a:gd name="T23" fmla="*/ 153 h 347"/>
                  <a:gd name="T24" fmla="*/ 24 w 257"/>
                  <a:gd name="T25" fmla="*/ 159 h 347"/>
                  <a:gd name="T26" fmla="*/ 0 w 257"/>
                  <a:gd name="T27" fmla="*/ 232 h 347"/>
                  <a:gd name="T28" fmla="*/ 138 w 257"/>
                  <a:gd name="T29" fmla="*/ 538 h 347"/>
                  <a:gd name="T30" fmla="*/ 361 w 257"/>
                  <a:gd name="T31" fmla="*/ 540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 name="Freeform 53"/>
              <p:cNvSpPr>
                <a:spLocks/>
              </p:cNvSpPr>
              <p:nvPr userDrawn="1"/>
            </p:nvSpPr>
            <p:spPr bwMode="ltGray">
              <a:xfrm>
                <a:off x="1400" y="896"/>
                <a:ext cx="16" cy="29"/>
              </a:xfrm>
              <a:custGeom>
                <a:avLst/>
                <a:gdLst>
                  <a:gd name="T0" fmla="*/ 6 w 19"/>
                  <a:gd name="T1" fmla="*/ 20 h 37"/>
                  <a:gd name="T2" fmla="*/ 16 w 19"/>
                  <a:gd name="T3" fmla="*/ 16 h 37"/>
                  <a:gd name="T4" fmla="*/ 6 w 19"/>
                  <a:gd name="T5" fmla="*/ 2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 name="Freeform 54"/>
              <p:cNvSpPr>
                <a:spLocks/>
              </p:cNvSpPr>
              <p:nvPr userDrawn="1"/>
            </p:nvSpPr>
            <p:spPr bwMode="ltGray">
              <a:xfrm>
                <a:off x="1379" y="617"/>
                <a:ext cx="21" cy="17"/>
              </a:xfrm>
              <a:custGeom>
                <a:avLst/>
                <a:gdLst>
                  <a:gd name="T0" fmla="*/ 11 w 22"/>
                  <a:gd name="T1" fmla="*/ 10 h 20"/>
                  <a:gd name="T2" fmla="*/ 15 w 22"/>
                  <a:gd name="T3" fmla="*/ 0 h 20"/>
                  <a:gd name="T4" fmla="*/ 19 w 22"/>
                  <a:gd name="T5" fmla="*/ 10 h 20"/>
                  <a:gd name="T6" fmla="*/ 8 w 22"/>
                  <a:gd name="T7" fmla="*/ 17 h 20"/>
                  <a:gd name="T8" fmla="*/ 11 w 22"/>
                  <a:gd name="T9" fmla="*/ 1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 name="Freeform 55"/>
              <p:cNvSpPr>
                <a:spLocks/>
              </p:cNvSpPr>
              <p:nvPr userDrawn="1"/>
            </p:nvSpPr>
            <p:spPr bwMode="ltGray">
              <a:xfrm>
                <a:off x="453" y="275"/>
                <a:ext cx="58" cy="24"/>
              </a:xfrm>
              <a:custGeom>
                <a:avLst/>
                <a:gdLst>
                  <a:gd name="T0" fmla="*/ 24 w 57"/>
                  <a:gd name="T1" fmla="*/ 14 h 30"/>
                  <a:gd name="T2" fmla="*/ 33 w 57"/>
                  <a:gd name="T3" fmla="*/ 5 h 30"/>
                  <a:gd name="T4" fmla="*/ 37 w 57"/>
                  <a:gd name="T5" fmla="*/ 24 h 30"/>
                  <a:gd name="T6" fmla="*/ 24 w 57"/>
                  <a:gd name="T7" fmla="*/ 14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 name="Freeform 56"/>
              <p:cNvSpPr>
                <a:spLocks/>
              </p:cNvSpPr>
              <p:nvPr userDrawn="1"/>
            </p:nvSpPr>
            <p:spPr bwMode="ltGray">
              <a:xfrm>
                <a:off x="1161" y="50"/>
                <a:ext cx="691" cy="569"/>
              </a:xfrm>
              <a:custGeom>
                <a:avLst/>
                <a:gdLst>
                  <a:gd name="T0" fmla="*/ 472 w 693"/>
                  <a:gd name="T1" fmla="*/ 379 h 696"/>
                  <a:gd name="T2" fmla="*/ 392 w 693"/>
                  <a:gd name="T3" fmla="*/ 370 h 696"/>
                  <a:gd name="T4" fmla="*/ 324 w 693"/>
                  <a:gd name="T5" fmla="*/ 337 h 696"/>
                  <a:gd name="T6" fmla="*/ 264 w 693"/>
                  <a:gd name="T7" fmla="*/ 327 h 696"/>
                  <a:gd name="T8" fmla="*/ 236 w 693"/>
                  <a:gd name="T9" fmla="*/ 340 h 696"/>
                  <a:gd name="T10" fmla="*/ 260 w 693"/>
                  <a:gd name="T11" fmla="*/ 350 h 696"/>
                  <a:gd name="T12" fmla="*/ 292 w 693"/>
                  <a:gd name="T13" fmla="*/ 383 h 696"/>
                  <a:gd name="T14" fmla="*/ 320 w 693"/>
                  <a:gd name="T15" fmla="*/ 389 h 696"/>
                  <a:gd name="T16" fmla="*/ 332 w 693"/>
                  <a:gd name="T17" fmla="*/ 438 h 696"/>
                  <a:gd name="T18" fmla="*/ 312 w 693"/>
                  <a:gd name="T19" fmla="*/ 451 h 696"/>
                  <a:gd name="T20" fmla="*/ 260 w 693"/>
                  <a:gd name="T21" fmla="*/ 504 h 696"/>
                  <a:gd name="T22" fmla="*/ 224 w 693"/>
                  <a:gd name="T23" fmla="*/ 513 h 696"/>
                  <a:gd name="T24" fmla="*/ 97 w 693"/>
                  <a:gd name="T25" fmla="*/ 569 h 696"/>
                  <a:gd name="T26" fmla="*/ 77 w 693"/>
                  <a:gd name="T27" fmla="*/ 504 h 696"/>
                  <a:gd name="T28" fmla="*/ 45 w 693"/>
                  <a:gd name="T29" fmla="*/ 428 h 696"/>
                  <a:gd name="T30" fmla="*/ 33 w 693"/>
                  <a:gd name="T31" fmla="*/ 366 h 696"/>
                  <a:gd name="T32" fmla="*/ 53 w 693"/>
                  <a:gd name="T33" fmla="*/ 281 h 696"/>
                  <a:gd name="T34" fmla="*/ 17 w 693"/>
                  <a:gd name="T35" fmla="*/ 320 h 696"/>
                  <a:gd name="T36" fmla="*/ 81 w 693"/>
                  <a:gd name="T37" fmla="*/ 229 h 696"/>
                  <a:gd name="T38" fmla="*/ 113 w 693"/>
                  <a:gd name="T39" fmla="*/ 167 h 696"/>
                  <a:gd name="T40" fmla="*/ 37 w 693"/>
                  <a:gd name="T41" fmla="*/ 167 h 696"/>
                  <a:gd name="T42" fmla="*/ 1 w 693"/>
                  <a:gd name="T43" fmla="*/ 160 h 696"/>
                  <a:gd name="T44" fmla="*/ 25 w 693"/>
                  <a:gd name="T45" fmla="*/ 114 h 696"/>
                  <a:gd name="T46" fmla="*/ 97 w 693"/>
                  <a:gd name="T47" fmla="*/ 92 h 696"/>
                  <a:gd name="T48" fmla="*/ 220 w 693"/>
                  <a:gd name="T49" fmla="*/ 101 h 696"/>
                  <a:gd name="T50" fmla="*/ 228 w 693"/>
                  <a:gd name="T51" fmla="*/ 52 h 696"/>
                  <a:gd name="T52" fmla="*/ 260 w 693"/>
                  <a:gd name="T53" fmla="*/ 0 h 696"/>
                  <a:gd name="T54" fmla="*/ 356 w 693"/>
                  <a:gd name="T55" fmla="*/ 36 h 696"/>
                  <a:gd name="T56" fmla="*/ 328 w 693"/>
                  <a:gd name="T57" fmla="*/ 72 h 696"/>
                  <a:gd name="T58" fmla="*/ 300 w 693"/>
                  <a:gd name="T59" fmla="*/ 144 h 696"/>
                  <a:gd name="T60" fmla="*/ 360 w 693"/>
                  <a:gd name="T61" fmla="*/ 157 h 696"/>
                  <a:gd name="T62" fmla="*/ 372 w 693"/>
                  <a:gd name="T63" fmla="*/ 111 h 696"/>
                  <a:gd name="T64" fmla="*/ 416 w 693"/>
                  <a:gd name="T65" fmla="*/ 75 h 696"/>
                  <a:gd name="T66" fmla="*/ 496 w 693"/>
                  <a:gd name="T67" fmla="*/ 72 h 696"/>
                  <a:gd name="T68" fmla="*/ 527 w 693"/>
                  <a:gd name="T69" fmla="*/ 43 h 696"/>
                  <a:gd name="T70" fmla="*/ 539 w 693"/>
                  <a:gd name="T71" fmla="*/ 376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 name="Freeform 57"/>
              <p:cNvSpPr>
                <a:spLocks/>
              </p:cNvSpPr>
              <p:nvPr userDrawn="1"/>
            </p:nvSpPr>
            <p:spPr bwMode="ltGray">
              <a:xfrm>
                <a:off x="689" y="6"/>
                <a:ext cx="1386" cy="232"/>
              </a:xfrm>
              <a:custGeom>
                <a:avLst/>
                <a:gdLst>
                  <a:gd name="T0" fmla="*/ 1228 w 931"/>
                  <a:gd name="T1" fmla="*/ 0 h 149"/>
                  <a:gd name="T2" fmla="*/ 213 w 931"/>
                  <a:gd name="T3" fmla="*/ 45 h 149"/>
                  <a:gd name="T4" fmla="*/ 135 w 931"/>
                  <a:gd name="T5" fmla="*/ 65 h 149"/>
                  <a:gd name="T6" fmla="*/ 92 w 931"/>
                  <a:gd name="T7" fmla="*/ 65 h 149"/>
                  <a:gd name="T8" fmla="*/ 33 w 931"/>
                  <a:gd name="T9" fmla="*/ 120 h 149"/>
                  <a:gd name="T10" fmla="*/ 0 w 931"/>
                  <a:gd name="T11" fmla="*/ 163 h 149"/>
                  <a:gd name="T12" fmla="*/ 88 w 931"/>
                  <a:gd name="T13" fmla="*/ 179 h 149"/>
                  <a:gd name="T14" fmla="*/ 144 w 931"/>
                  <a:gd name="T15" fmla="*/ 149 h 149"/>
                  <a:gd name="T16" fmla="*/ 161 w 931"/>
                  <a:gd name="T17" fmla="*/ 131 h 149"/>
                  <a:gd name="T18" fmla="*/ 249 w 931"/>
                  <a:gd name="T19" fmla="*/ 81 h 149"/>
                  <a:gd name="T20" fmla="*/ 320 w 931"/>
                  <a:gd name="T21" fmla="*/ 72 h 149"/>
                  <a:gd name="T22" fmla="*/ 353 w 931"/>
                  <a:gd name="T23" fmla="*/ 146 h 149"/>
                  <a:gd name="T24" fmla="*/ 280 w 931"/>
                  <a:gd name="T25" fmla="*/ 170 h 149"/>
                  <a:gd name="T26" fmla="*/ 344 w 931"/>
                  <a:gd name="T27" fmla="*/ 176 h 149"/>
                  <a:gd name="T28" fmla="*/ 372 w 931"/>
                  <a:gd name="T29" fmla="*/ 140 h 149"/>
                  <a:gd name="T30" fmla="*/ 396 w 931"/>
                  <a:gd name="T31" fmla="*/ 143 h 149"/>
                  <a:gd name="T32" fmla="*/ 377 w 931"/>
                  <a:gd name="T33" fmla="*/ 84 h 149"/>
                  <a:gd name="T34" fmla="*/ 396 w 931"/>
                  <a:gd name="T35" fmla="*/ 69 h 149"/>
                  <a:gd name="T36" fmla="*/ 412 w 931"/>
                  <a:gd name="T37" fmla="*/ 137 h 149"/>
                  <a:gd name="T38" fmla="*/ 396 w 931"/>
                  <a:gd name="T39" fmla="*/ 176 h 149"/>
                  <a:gd name="T40" fmla="*/ 441 w 931"/>
                  <a:gd name="T41" fmla="*/ 202 h 149"/>
                  <a:gd name="T42" fmla="*/ 445 w 931"/>
                  <a:gd name="T43" fmla="*/ 143 h 149"/>
                  <a:gd name="T44" fmla="*/ 493 w 931"/>
                  <a:gd name="T45" fmla="*/ 160 h 149"/>
                  <a:gd name="T46" fmla="*/ 569 w 931"/>
                  <a:gd name="T47" fmla="*/ 114 h 149"/>
                  <a:gd name="T48" fmla="*/ 609 w 931"/>
                  <a:gd name="T49" fmla="*/ 78 h 149"/>
                  <a:gd name="T50" fmla="*/ 654 w 931"/>
                  <a:gd name="T51" fmla="*/ 87 h 149"/>
                  <a:gd name="T52" fmla="*/ 677 w 931"/>
                  <a:gd name="T53" fmla="*/ 78 h 149"/>
                  <a:gd name="T54" fmla="*/ 642 w 931"/>
                  <a:gd name="T55" fmla="*/ 69 h 149"/>
                  <a:gd name="T56" fmla="*/ 706 w 931"/>
                  <a:gd name="T57" fmla="*/ 54 h 149"/>
                  <a:gd name="T58" fmla="*/ 810 w 931"/>
                  <a:gd name="T59" fmla="*/ 84 h 149"/>
                  <a:gd name="T60" fmla="*/ 865 w 931"/>
                  <a:gd name="T61" fmla="*/ 65 h 149"/>
                  <a:gd name="T62" fmla="*/ 869 w 931"/>
                  <a:gd name="T63" fmla="*/ 98 h 149"/>
                  <a:gd name="T64" fmla="*/ 846 w 931"/>
                  <a:gd name="T65" fmla="*/ 157 h 149"/>
                  <a:gd name="T66" fmla="*/ 910 w 931"/>
                  <a:gd name="T67" fmla="*/ 137 h 149"/>
                  <a:gd name="T68" fmla="*/ 929 w 931"/>
                  <a:gd name="T69" fmla="*/ 125 h 149"/>
                  <a:gd name="T70" fmla="*/ 965 w 931"/>
                  <a:gd name="T71" fmla="*/ 95 h 149"/>
                  <a:gd name="T72" fmla="*/ 1182 w 931"/>
                  <a:gd name="T73" fmla="*/ 13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 name="Freeform 58"/>
              <p:cNvSpPr>
                <a:spLocks/>
              </p:cNvSpPr>
              <p:nvPr userDrawn="1"/>
            </p:nvSpPr>
            <p:spPr bwMode="ltGray">
              <a:xfrm>
                <a:off x="971" y="91"/>
                <a:ext cx="30" cy="25"/>
              </a:xfrm>
              <a:custGeom>
                <a:avLst/>
                <a:gdLst>
                  <a:gd name="T0" fmla="*/ 3 w 31"/>
                  <a:gd name="T1" fmla="*/ 23 h 30"/>
                  <a:gd name="T2" fmla="*/ 30 w 31"/>
                  <a:gd name="T3" fmla="*/ 0 h 30"/>
                  <a:gd name="T4" fmla="*/ 18 w 31"/>
                  <a:gd name="T5" fmla="*/ 20 h 30"/>
                  <a:gd name="T6" fmla="*/ 3 w 31"/>
                  <a:gd name="T7" fmla="*/ 23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 name="Freeform 59"/>
              <p:cNvSpPr>
                <a:spLocks/>
              </p:cNvSpPr>
              <p:nvPr userDrawn="1"/>
            </p:nvSpPr>
            <p:spPr bwMode="ltGray">
              <a:xfrm>
                <a:off x="935" y="125"/>
                <a:ext cx="45" cy="27"/>
              </a:xfrm>
              <a:custGeom>
                <a:avLst/>
                <a:gdLst>
                  <a:gd name="T0" fmla="*/ 6 w 44"/>
                  <a:gd name="T1" fmla="*/ 27 h 32"/>
                  <a:gd name="T2" fmla="*/ 23 w 44"/>
                  <a:gd name="T3" fmla="*/ 0 h 32"/>
                  <a:gd name="T4" fmla="*/ 39 w 44"/>
                  <a:gd name="T5" fmla="*/ 3 h 32"/>
                  <a:gd name="T6" fmla="*/ 6 w 44"/>
                  <a:gd name="T7" fmla="*/ 27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 name="Freeform 60"/>
              <p:cNvSpPr>
                <a:spLocks/>
              </p:cNvSpPr>
              <p:nvPr userDrawn="1"/>
            </p:nvSpPr>
            <p:spPr bwMode="ltGray">
              <a:xfrm>
                <a:off x="1081" y="226"/>
                <a:ext cx="75" cy="14"/>
              </a:xfrm>
              <a:custGeom>
                <a:avLst/>
                <a:gdLst>
                  <a:gd name="T0" fmla="*/ 37 w 76"/>
                  <a:gd name="T1" fmla="*/ 14 h 18"/>
                  <a:gd name="T2" fmla="*/ 25 w 76"/>
                  <a:gd name="T3" fmla="*/ 2 h 18"/>
                  <a:gd name="T4" fmla="*/ 37 w 76"/>
                  <a:gd name="T5" fmla="*/ 14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 name="Freeform 61"/>
              <p:cNvSpPr>
                <a:spLocks/>
              </p:cNvSpPr>
              <p:nvPr userDrawn="1"/>
            </p:nvSpPr>
            <p:spPr bwMode="ltGray">
              <a:xfrm>
                <a:off x="1210" y="223"/>
                <a:ext cx="42" cy="37"/>
              </a:xfrm>
              <a:custGeom>
                <a:avLst/>
                <a:gdLst>
                  <a:gd name="T0" fmla="*/ 0 w 42"/>
                  <a:gd name="T1" fmla="*/ 18 h 44"/>
                  <a:gd name="T2" fmla="*/ 12 w 42"/>
                  <a:gd name="T3" fmla="*/ 8 h 44"/>
                  <a:gd name="T4" fmla="*/ 0 w 42"/>
                  <a:gd name="T5" fmla="*/ 18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 name="Freeform 62"/>
              <p:cNvSpPr>
                <a:spLocks/>
              </p:cNvSpPr>
              <p:nvPr userDrawn="1"/>
            </p:nvSpPr>
            <p:spPr bwMode="ltGray">
              <a:xfrm>
                <a:off x="865" y="123"/>
                <a:ext cx="33" cy="24"/>
              </a:xfrm>
              <a:custGeom>
                <a:avLst/>
                <a:gdLst>
                  <a:gd name="T0" fmla="*/ 7 w 31"/>
                  <a:gd name="T1" fmla="*/ 18 h 30"/>
                  <a:gd name="T2" fmla="*/ 33 w 31"/>
                  <a:gd name="T3" fmla="*/ 8 h 30"/>
                  <a:gd name="T4" fmla="*/ 7 w 31"/>
                  <a:gd name="T5" fmla="*/ 18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8" name="Group 63"/>
            <p:cNvGrpSpPr>
              <a:grpSpLocks/>
            </p:cNvGrpSpPr>
            <p:nvPr userDrawn="1"/>
          </p:nvGrpSpPr>
          <p:grpSpPr bwMode="auto">
            <a:xfrm>
              <a:off x="7" y="6"/>
              <a:ext cx="5739" cy="1022"/>
              <a:chOff x="1056" y="111"/>
              <a:chExt cx="2448" cy="418"/>
            </a:xfrm>
          </p:grpSpPr>
          <p:sp>
            <p:nvSpPr>
              <p:cNvPr id="25" name="Line 64"/>
              <p:cNvSpPr>
                <a:spLocks noChangeShapeType="1"/>
              </p:cNvSpPr>
              <p:nvPr/>
            </p:nvSpPr>
            <p:spPr bwMode="white">
              <a:xfrm>
                <a:off x="1056" y="332"/>
                <a:ext cx="2448"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 name="Line 65"/>
              <p:cNvSpPr>
                <a:spLocks noChangeShapeType="1"/>
              </p:cNvSpPr>
              <p:nvPr/>
            </p:nvSpPr>
            <p:spPr bwMode="white">
              <a:xfrm>
                <a:off x="1254"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Line 66"/>
              <p:cNvSpPr>
                <a:spLocks noChangeShapeType="1"/>
              </p:cNvSpPr>
              <p:nvPr/>
            </p:nvSpPr>
            <p:spPr bwMode="white">
              <a:xfrm>
                <a:off x="1482"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 name="Line 67"/>
              <p:cNvSpPr>
                <a:spLocks noChangeShapeType="1"/>
              </p:cNvSpPr>
              <p:nvPr/>
            </p:nvSpPr>
            <p:spPr bwMode="white">
              <a:xfrm>
                <a:off x="1710"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 name="Line 68"/>
              <p:cNvSpPr>
                <a:spLocks noChangeShapeType="1"/>
              </p:cNvSpPr>
              <p:nvPr/>
            </p:nvSpPr>
            <p:spPr bwMode="white">
              <a:xfrm>
                <a:off x="1938"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Line 69"/>
              <p:cNvSpPr>
                <a:spLocks noChangeShapeType="1"/>
              </p:cNvSpPr>
              <p:nvPr/>
            </p:nvSpPr>
            <p:spPr bwMode="white">
              <a:xfrm>
                <a:off x="2166"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Line 70"/>
              <p:cNvSpPr>
                <a:spLocks noChangeShapeType="1"/>
              </p:cNvSpPr>
              <p:nvPr/>
            </p:nvSpPr>
            <p:spPr bwMode="white">
              <a:xfrm>
                <a:off x="2394"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Line 71"/>
              <p:cNvSpPr>
                <a:spLocks noChangeShapeType="1"/>
              </p:cNvSpPr>
              <p:nvPr/>
            </p:nvSpPr>
            <p:spPr bwMode="white">
              <a:xfrm>
                <a:off x="2622"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Line 72"/>
              <p:cNvSpPr>
                <a:spLocks noChangeShapeType="1"/>
              </p:cNvSpPr>
              <p:nvPr/>
            </p:nvSpPr>
            <p:spPr bwMode="white">
              <a:xfrm>
                <a:off x="2850"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 name="Line 73"/>
              <p:cNvSpPr>
                <a:spLocks noChangeShapeType="1"/>
              </p:cNvSpPr>
              <p:nvPr/>
            </p:nvSpPr>
            <p:spPr bwMode="white">
              <a:xfrm>
                <a:off x="3078"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 name="Line 74"/>
              <p:cNvSpPr>
                <a:spLocks noChangeShapeType="1"/>
              </p:cNvSpPr>
              <p:nvPr/>
            </p:nvSpPr>
            <p:spPr bwMode="white">
              <a:xfrm>
                <a:off x="3306" y="111"/>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 name="Group 75"/>
            <p:cNvGrpSpPr>
              <a:grpSpLocks/>
            </p:cNvGrpSpPr>
            <p:nvPr userDrawn="1"/>
          </p:nvGrpSpPr>
          <p:grpSpPr bwMode="auto">
            <a:xfrm>
              <a:off x="363" y="1"/>
              <a:ext cx="4919" cy="1034"/>
              <a:chOff x="1208" y="109"/>
              <a:chExt cx="2098" cy="423"/>
            </a:xfrm>
          </p:grpSpPr>
          <p:sp>
            <p:nvSpPr>
              <p:cNvPr id="10" name="Line 76"/>
              <p:cNvSpPr>
                <a:spLocks noChangeShapeType="1"/>
              </p:cNvSpPr>
              <p:nvPr/>
            </p:nvSpPr>
            <p:spPr bwMode="ltGray">
              <a:xfrm>
                <a:off x="2850" y="110"/>
                <a:ext cx="0" cy="14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Line 77"/>
              <p:cNvSpPr>
                <a:spLocks noChangeShapeType="1"/>
              </p:cNvSpPr>
              <p:nvPr/>
            </p:nvSpPr>
            <p:spPr bwMode="ltGray">
              <a:xfrm>
                <a:off x="2972" y="332"/>
                <a:ext cx="7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Line 78"/>
              <p:cNvSpPr>
                <a:spLocks noChangeShapeType="1"/>
              </p:cNvSpPr>
              <p:nvPr/>
            </p:nvSpPr>
            <p:spPr bwMode="ltGray">
              <a:xfrm>
                <a:off x="3078" y="350"/>
                <a:ext cx="0" cy="28"/>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Line 79"/>
              <p:cNvSpPr>
                <a:spLocks noChangeShapeType="1"/>
              </p:cNvSpPr>
              <p:nvPr/>
            </p:nvSpPr>
            <p:spPr bwMode="ltGray">
              <a:xfrm>
                <a:off x="3306" y="450"/>
                <a:ext cx="0" cy="79"/>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Line 80"/>
              <p:cNvSpPr>
                <a:spLocks noChangeShapeType="1"/>
              </p:cNvSpPr>
              <p:nvPr/>
            </p:nvSpPr>
            <p:spPr bwMode="ltGray">
              <a:xfrm>
                <a:off x="2166" y="114"/>
                <a:ext cx="0" cy="6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Line 81"/>
              <p:cNvSpPr>
                <a:spLocks noChangeShapeType="1"/>
              </p:cNvSpPr>
              <p:nvPr/>
            </p:nvSpPr>
            <p:spPr bwMode="ltGray">
              <a:xfrm>
                <a:off x="1938" y="111"/>
                <a:ext cx="0" cy="337"/>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 name="Line 82"/>
              <p:cNvSpPr>
                <a:spLocks noChangeShapeType="1"/>
              </p:cNvSpPr>
              <p:nvPr/>
            </p:nvSpPr>
            <p:spPr bwMode="ltGray">
              <a:xfrm flipH="1">
                <a:off x="1912" y="332"/>
                <a:ext cx="6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83"/>
              <p:cNvSpPr>
                <a:spLocks noChangeShapeType="1"/>
              </p:cNvSpPr>
              <p:nvPr/>
            </p:nvSpPr>
            <p:spPr bwMode="ltGray">
              <a:xfrm>
                <a:off x="1778" y="332"/>
                <a:ext cx="6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 name="Line 84"/>
              <p:cNvSpPr>
                <a:spLocks noChangeShapeType="1"/>
              </p:cNvSpPr>
              <p:nvPr/>
            </p:nvSpPr>
            <p:spPr bwMode="ltGray">
              <a:xfrm flipH="1">
                <a:off x="1578" y="332"/>
                <a:ext cx="8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Line 85"/>
              <p:cNvSpPr>
                <a:spLocks noChangeShapeType="1"/>
              </p:cNvSpPr>
              <p:nvPr/>
            </p:nvSpPr>
            <p:spPr bwMode="ltGray">
              <a:xfrm>
                <a:off x="1208" y="332"/>
                <a:ext cx="34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Line 86"/>
              <p:cNvSpPr>
                <a:spLocks noChangeShapeType="1"/>
              </p:cNvSpPr>
              <p:nvPr/>
            </p:nvSpPr>
            <p:spPr bwMode="ltGray">
              <a:xfrm>
                <a:off x="1480" y="234"/>
                <a:ext cx="0" cy="298"/>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 name="Line 87"/>
              <p:cNvSpPr>
                <a:spLocks noChangeShapeType="1"/>
              </p:cNvSpPr>
              <p:nvPr/>
            </p:nvSpPr>
            <p:spPr bwMode="ltGray">
              <a:xfrm>
                <a:off x="1254" y="252"/>
                <a:ext cx="0" cy="156"/>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 name="Line 88"/>
              <p:cNvSpPr>
                <a:spLocks noChangeShapeType="1"/>
              </p:cNvSpPr>
              <p:nvPr/>
            </p:nvSpPr>
            <p:spPr bwMode="ltGray">
              <a:xfrm flipH="1" flipV="1">
                <a:off x="1482" y="109"/>
                <a:ext cx="0" cy="27"/>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Line 89"/>
              <p:cNvSpPr>
                <a:spLocks noChangeShapeType="1"/>
              </p:cNvSpPr>
              <p:nvPr/>
            </p:nvSpPr>
            <p:spPr bwMode="ltGray">
              <a:xfrm>
                <a:off x="1710" y="180"/>
                <a:ext cx="0" cy="96"/>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Line 90"/>
              <p:cNvSpPr>
                <a:spLocks noChangeShapeType="1"/>
              </p:cNvSpPr>
              <p:nvPr/>
            </p:nvSpPr>
            <p:spPr bwMode="ltGray">
              <a:xfrm flipV="1">
                <a:off x="1710" y="111"/>
                <a:ext cx="0" cy="2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208988" name="Rectangle 92"/>
          <p:cNvSpPr>
            <a:spLocks noGrp="1" noChangeArrowheads="1"/>
          </p:cNvSpPr>
          <p:nvPr>
            <p:ph type="ctrTitle"/>
          </p:nvPr>
        </p:nvSpPr>
        <p:spPr>
          <a:xfrm>
            <a:off x="1828800" y="1828800"/>
            <a:ext cx="6934200" cy="2362200"/>
          </a:xfrm>
        </p:spPr>
        <p:txBody>
          <a:bodyPr/>
          <a:lstStyle>
            <a:lvl1pPr>
              <a:defRPr/>
            </a:lvl1pPr>
          </a:lstStyle>
          <a:p>
            <a:pPr lvl="0"/>
            <a:r>
              <a:rPr lang="en-US" noProof="0" smtClean="0"/>
              <a:t>Click to edit Master title style</a:t>
            </a:r>
          </a:p>
        </p:txBody>
      </p:sp>
      <p:sp>
        <p:nvSpPr>
          <p:cNvPr id="208989" name="Rectangle 93"/>
          <p:cNvSpPr>
            <a:spLocks noGrp="1" noChangeArrowheads="1"/>
          </p:cNvSpPr>
          <p:nvPr>
            <p:ph type="subTitle" idx="1"/>
          </p:nvPr>
        </p:nvSpPr>
        <p:spPr>
          <a:xfrm>
            <a:off x="1828800" y="4572000"/>
            <a:ext cx="6934200" cy="1295400"/>
          </a:xfrm>
        </p:spPr>
        <p:txBody>
          <a:bodyPr/>
          <a:lstStyle>
            <a:lvl1pPr marL="0" indent="0">
              <a:buFontTx/>
              <a:buNone/>
              <a:defRPr/>
            </a:lvl1pPr>
          </a:lstStyle>
          <a:p>
            <a:pPr lvl="0"/>
            <a:r>
              <a:rPr lang="en-US" noProof="0" smtClean="0"/>
              <a:t>Click to edit Master subtitle style</a:t>
            </a:r>
          </a:p>
        </p:txBody>
      </p:sp>
      <p:sp>
        <p:nvSpPr>
          <p:cNvPr id="92" name="Rectangle 94"/>
          <p:cNvSpPr>
            <a:spLocks noGrp="1" noChangeArrowheads="1"/>
          </p:cNvSpPr>
          <p:nvPr>
            <p:ph type="dt" sz="half" idx="10"/>
          </p:nvPr>
        </p:nvSpPr>
        <p:spPr>
          <a:xfrm>
            <a:off x="533400" y="6248400"/>
            <a:ext cx="1905000" cy="457200"/>
          </a:xfrm>
        </p:spPr>
        <p:txBody>
          <a:bodyPr/>
          <a:lstStyle>
            <a:lvl1pPr>
              <a:defRPr smtClean="0"/>
            </a:lvl1pPr>
          </a:lstStyle>
          <a:p>
            <a:pPr>
              <a:defRPr/>
            </a:pPr>
            <a:endParaRPr lang="en-US"/>
          </a:p>
        </p:txBody>
      </p:sp>
      <p:sp>
        <p:nvSpPr>
          <p:cNvPr id="93" name="Rectangle 95"/>
          <p:cNvSpPr>
            <a:spLocks noGrp="1" noChangeArrowheads="1"/>
          </p:cNvSpPr>
          <p:nvPr>
            <p:ph type="ftr" sz="quarter" idx="11"/>
          </p:nvPr>
        </p:nvSpPr>
        <p:spPr>
          <a:xfrm>
            <a:off x="3200400" y="6248400"/>
            <a:ext cx="2895600" cy="457200"/>
          </a:xfrm>
        </p:spPr>
        <p:txBody>
          <a:bodyPr/>
          <a:lstStyle>
            <a:lvl1pPr>
              <a:defRPr smtClean="0"/>
            </a:lvl1pPr>
          </a:lstStyle>
          <a:p>
            <a:pPr>
              <a:defRPr/>
            </a:pPr>
            <a:endParaRPr lang="en-US"/>
          </a:p>
        </p:txBody>
      </p:sp>
      <p:sp>
        <p:nvSpPr>
          <p:cNvPr id="94" name="Rectangle 96"/>
          <p:cNvSpPr>
            <a:spLocks noGrp="1" noChangeArrowheads="1"/>
          </p:cNvSpPr>
          <p:nvPr>
            <p:ph type="sldNum" sz="quarter" idx="12"/>
          </p:nvPr>
        </p:nvSpPr>
        <p:spPr>
          <a:xfrm>
            <a:off x="6858000" y="6248400"/>
            <a:ext cx="1905000" cy="457200"/>
          </a:xfrm>
        </p:spPr>
        <p:txBody>
          <a:bodyPr/>
          <a:lstStyle>
            <a:lvl1pPr>
              <a:defRPr smtClean="0"/>
            </a:lvl1pPr>
          </a:lstStyle>
          <a:p>
            <a:pPr>
              <a:defRPr/>
            </a:pPr>
            <a:fld id="{F9435BE5-7EDB-4D71-8B88-B8353E751767}" type="slidenum">
              <a:rPr lang="en-US"/>
              <a:pPr>
                <a:defRPr/>
              </a:pPr>
              <a:t>‹#›</a:t>
            </a:fld>
            <a:endParaRPr lang="en-US"/>
          </a:p>
        </p:txBody>
      </p:sp>
    </p:spTree>
    <p:extLst>
      <p:ext uri="{BB962C8B-B14F-4D97-AF65-F5344CB8AC3E}">
        <p14:creationId xmlns:p14="http://schemas.microsoft.com/office/powerpoint/2010/main" val="40266558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27480EE-C5A5-43A2-9DDE-C809A0767A48}" type="slidenum">
              <a:rPr lang="en-US"/>
              <a:pPr>
                <a:defRPr/>
              </a:pPr>
              <a:t>‹#›</a:t>
            </a:fld>
            <a:endParaRPr lang="en-US"/>
          </a:p>
        </p:txBody>
      </p:sp>
    </p:spTree>
    <p:extLst>
      <p:ext uri="{BB962C8B-B14F-4D97-AF65-F5344CB8AC3E}">
        <p14:creationId xmlns:p14="http://schemas.microsoft.com/office/powerpoint/2010/main" val="20021145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5563" y="930275"/>
            <a:ext cx="2052637" cy="53324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46063" y="930275"/>
            <a:ext cx="6007100" cy="53324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9FCD373-F143-4641-BFA3-710A47CCB4C6}" type="slidenum">
              <a:rPr lang="en-US"/>
              <a:pPr>
                <a:defRPr/>
              </a:pPr>
              <a:t>‹#›</a:t>
            </a:fld>
            <a:endParaRPr lang="en-US"/>
          </a:p>
        </p:txBody>
      </p:sp>
    </p:spTree>
    <p:extLst>
      <p:ext uri="{BB962C8B-B14F-4D97-AF65-F5344CB8AC3E}">
        <p14:creationId xmlns:p14="http://schemas.microsoft.com/office/powerpoint/2010/main" val="30019675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46063" y="930275"/>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147888"/>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2147888"/>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281488"/>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9C69BAB6-10BD-48FB-910E-8CFE604E93FA}" type="slidenum">
              <a:rPr lang="en-US"/>
              <a:pPr>
                <a:defRPr/>
              </a:pPr>
              <a:t>‹#›</a:t>
            </a:fld>
            <a:endParaRPr lang="en-US"/>
          </a:p>
        </p:txBody>
      </p:sp>
    </p:spTree>
    <p:extLst>
      <p:ext uri="{BB962C8B-B14F-4D97-AF65-F5344CB8AC3E}">
        <p14:creationId xmlns:p14="http://schemas.microsoft.com/office/powerpoint/2010/main" val="42070891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6063" y="930275"/>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147888"/>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47888"/>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67510F1-268E-4973-B2F3-372C38CEE310}" type="slidenum">
              <a:rPr lang="en-US"/>
              <a:pPr>
                <a:defRPr/>
              </a:pPr>
              <a:t>‹#›</a:t>
            </a:fld>
            <a:endParaRPr lang="en-US"/>
          </a:p>
        </p:txBody>
      </p:sp>
    </p:spTree>
    <p:extLst>
      <p:ext uri="{BB962C8B-B14F-4D97-AF65-F5344CB8AC3E}">
        <p14:creationId xmlns:p14="http://schemas.microsoft.com/office/powerpoint/2010/main" val="40460509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46063" y="930275"/>
            <a:ext cx="8212137" cy="5332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62391F7-5327-4581-95F4-2FE832843CFC}" type="slidenum">
              <a:rPr lang="en-US"/>
              <a:pPr>
                <a:defRPr/>
              </a:pPr>
              <a:t>‹#›</a:t>
            </a:fld>
            <a:endParaRPr lang="en-US"/>
          </a:p>
        </p:txBody>
      </p:sp>
    </p:spTree>
    <p:extLst>
      <p:ext uri="{BB962C8B-B14F-4D97-AF65-F5344CB8AC3E}">
        <p14:creationId xmlns:p14="http://schemas.microsoft.com/office/powerpoint/2010/main" val="35606801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2743E09-25B0-4075-B9DD-1F77CD6444BF}" type="slidenum">
              <a:rPr lang="en-US"/>
              <a:pPr>
                <a:defRPr/>
              </a:pPr>
              <a:t>‹#›</a:t>
            </a:fld>
            <a:endParaRPr lang="en-US"/>
          </a:p>
        </p:txBody>
      </p:sp>
    </p:spTree>
    <p:extLst>
      <p:ext uri="{BB962C8B-B14F-4D97-AF65-F5344CB8AC3E}">
        <p14:creationId xmlns:p14="http://schemas.microsoft.com/office/powerpoint/2010/main" val="3506381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DDF506B-A1D1-410A-9612-3B28C0C2C927}" type="slidenum">
              <a:rPr lang="en-US"/>
              <a:pPr>
                <a:defRPr/>
              </a:pPr>
              <a:t>‹#›</a:t>
            </a:fld>
            <a:endParaRPr lang="en-US"/>
          </a:p>
        </p:txBody>
      </p:sp>
    </p:spTree>
    <p:extLst>
      <p:ext uri="{BB962C8B-B14F-4D97-AF65-F5344CB8AC3E}">
        <p14:creationId xmlns:p14="http://schemas.microsoft.com/office/powerpoint/2010/main" val="37434059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1FADC66-4EBC-4C34-817B-126C28B24F4C}" type="slidenum">
              <a:rPr lang="en-US"/>
              <a:pPr>
                <a:defRPr/>
              </a:pPr>
              <a:t>‹#›</a:t>
            </a:fld>
            <a:endParaRPr lang="en-US"/>
          </a:p>
        </p:txBody>
      </p:sp>
    </p:spTree>
    <p:extLst>
      <p:ext uri="{BB962C8B-B14F-4D97-AF65-F5344CB8AC3E}">
        <p14:creationId xmlns:p14="http://schemas.microsoft.com/office/powerpoint/2010/main" val="38429004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9D0C9A8-73F6-4E07-A69A-C28F43C4B2ED}" type="slidenum">
              <a:rPr lang="en-US"/>
              <a:pPr>
                <a:defRPr/>
              </a:pPr>
              <a:t>‹#›</a:t>
            </a:fld>
            <a:endParaRPr lang="en-US"/>
          </a:p>
        </p:txBody>
      </p:sp>
    </p:spTree>
    <p:extLst>
      <p:ext uri="{BB962C8B-B14F-4D97-AF65-F5344CB8AC3E}">
        <p14:creationId xmlns:p14="http://schemas.microsoft.com/office/powerpoint/2010/main" val="15227109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78821EF-AA75-4064-8514-ABFF07D01FF4}" type="slidenum">
              <a:rPr lang="en-US"/>
              <a:pPr>
                <a:defRPr/>
              </a:pPr>
              <a:t>‹#›</a:t>
            </a:fld>
            <a:endParaRPr lang="en-US"/>
          </a:p>
        </p:txBody>
      </p:sp>
    </p:spTree>
    <p:extLst>
      <p:ext uri="{BB962C8B-B14F-4D97-AF65-F5344CB8AC3E}">
        <p14:creationId xmlns:p14="http://schemas.microsoft.com/office/powerpoint/2010/main" val="14156443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F5575D9-D2FD-47D7-8369-96CABDEC083B}" type="slidenum">
              <a:rPr lang="en-US"/>
              <a:pPr>
                <a:defRPr/>
              </a:pPr>
              <a:t>‹#›</a:t>
            </a:fld>
            <a:endParaRPr lang="en-US"/>
          </a:p>
        </p:txBody>
      </p:sp>
    </p:spTree>
    <p:extLst>
      <p:ext uri="{BB962C8B-B14F-4D97-AF65-F5344CB8AC3E}">
        <p14:creationId xmlns:p14="http://schemas.microsoft.com/office/powerpoint/2010/main" val="20200124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5AA81C7-A482-4C25-B5FC-630D3D0A7FFC}" type="slidenum">
              <a:rPr lang="en-US"/>
              <a:pPr>
                <a:defRPr/>
              </a:pPr>
              <a:t>‹#›</a:t>
            </a:fld>
            <a:endParaRPr lang="en-US"/>
          </a:p>
        </p:txBody>
      </p:sp>
    </p:spTree>
    <p:extLst>
      <p:ext uri="{BB962C8B-B14F-4D97-AF65-F5344CB8AC3E}">
        <p14:creationId xmlns:p14="http://schemas.microsoft.com/office/powerpoint/2010/main" val="33176874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0112679-5458-4551-8D87-70A5A4C48382}" type="slidenum">
              <a:rPr lang="en-US"/>
              <a:pPr>
                <a:defRPr/>
              </a:pPr>
              <a:t>‹#›</a:t>
            </a:fld>
            <a:endParaRPr lang="en-US"/>
          </a:p>
        </p:txBody>
      </p:sp>
    </p:spTree>
    <p:extLst>
      <p:ext uri="{BB962C8B-B14F-4D97-AF65-F5344CB8AC3E}">
        <p14:creationId xmlns:p14="http://schemas.microsoft.com/office/powerpoint/2010/main" val="29525456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bwMode="auto">
          <a:xfrm>
            <a:off x="246063" y="9302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7875" name="Rectangle 3"/>
          <p:cNvSpPr>
            <a:spLocks noGrp="1" noChangeArrowheads="1"/>
          </p:cNvSpPr>
          <p:nvPr>
            <p:ph type="body" idx="1"/>
          </p:nvPr>
        </p:nvSpPr>
        <p:spPr bwMode="auto">
          <a:xfrm>
            <a:off x="685800" y="2147888"/>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7876" name="Rectangle 4"/>
          <p:cNvSpPr>
            <a:spLocks noGrp="1" noChangeArrowheads="1"/>
          </p:cNvSpPr>
          <p:nvPr>
            <p:ph type="dt" sz="half" idx="2"/>
          </p:nvPr>
        </p:nvSpPr>
        <p:spPr bwMode="auto">
          <a:xfrm>
            <a:off x="685800" y="6292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j-lt"/>
              </a:defRPr>
            </a:lvl1pPr>
          </a:lstStyle>
          <a:p>
            <a:pPr>
              <a:defRPr/>
            </a:pPr>
            <a:endParaRPr lang="en-US"/>
          </a:p>
        </p:txBody>
      </p:sp>
      <p:sp>
        <p:nvSpPr>
          <p:cNvPr id="207877" name="Rectangle 5"/>
          <p:cNvSpPr>
            <a:spLocks noGrp="1" noChangeArrowheads="1"/>
          </p:cNvSpPr>
          <p:nvPr>
            <p:ph type="ftr" sz="quarter" idx="3"/>
          </p:nvPr>
        </p:nvSpPr>
        <p:spPr bwMode="auto">
          <a:xfrm>
            <a:off x="3124200" y="629285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j-lt"/>
              </a:defRPr>
            </a:lvl1pPr>
          </a:lstStyle>
          <a:p>
            <a:pPr>
              <a:defRPr/>
            </a:pPr>
            <a:endParaRPr lang="en-US"/>
          </a:p>
        </p:txBody>
      </p:sp>
      <p:sp>
        <p:nvSpPr>
          <p:cNvPr id="207878" name="Rectangle 6"/>
          <p:cNvSpPr>
            <a:spLocks noGrp="1" noChangeArrowheads="1"/>
          </p:cNvSpPr>
          <p:nvPr>
            <p:ph type="sldNum" sz="quarter" idx="4"/>
          </p:nvPr>
        </p:nvSpPr>
        <p:spPr bwMode="auto">
          <a:xfrm>
            <a:off x="6553200" y="6292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j-lt"/>
              </a:defRPr>
            </a:lvl1pPr>
          </a:lstStyle>
          <a:p>
            <a:pPr>
              <a:defRPr/>
            </a:pPr>
            <a:fld id="{B6F55699-669F-4868-8616-88288C4F0B0B}" type="slidenum">
              <a:rPr lang="en-US"/>
              <a:pPr>
                <a:defRPr/>
              </a:pPr>
              <a:t>‹#›</a:t>
            </a:fld>
            <a:endParaRPr lang="en-US"/>
          </a:p>
        </p:txBody>
      </p:sp>
      <p:grpSp>
        <p:nvGrpSpPr>
          <p:cNvPr id="1031" name="Group 7"/>
          <p:cNvGrpSpPr>
            <a:grpSpLocks/>
          </p:cNvGrpSpPr>
          <p:nvPr/>
        </p:nvGrpSpPr>
        <p:grpSpPr bwMode="auto">
          <a:xfrm>
            <a:off x="261938" y="87313"/>
            <a:ext cx="8488362" cy="831850"/>
            <a:chOff x="165" y="55"/>
            <a:chExt cx="5347" cy="524"/>
          </a:xfrm>
        </p:grpSpPr>
        <p:grpSp>
          <p:nvGrpSpPr>
            <p:cNvPr id="1032" name="Group 8"/>
            <p:cNvGrpSpPr>
              <a:grpSpLocks/>
            </p:cNvGrpSpPr>
            <p:nvPr userDrawn="1"/>
          </p:nvGrpSpPr>
          <p:grpSpPr bwMode="auto">
            <a:xfrm>
              <a:off x="664" y="104"/>
              <a:ext cx="4848" cy="432"/>
              <a:chOff x="664" y="104"/>
              <a:chExt cx="4848" cy="432"/>
            </a:xfrm>
          </p:grpSpPr>
          <p:sp>
            <p:nvSpPr>
              <p:cNvPr id="1034" name="Freeform 9"/>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35" name="Group 10"/>
              <p:cNvGrpSpPr>
                <a:grpSpLocks/>
              </p:cNvGrpSpPr>
              <p:nvPr/>
            </p:nvGrpSpPr>
            <p:grpSpPr bwMode="auto">
              <a:xfrm>
                <a:off x="1195" y="104"/>
                <a:ext cx="3827" cy="429"/>
                <a:chOff x="1021" y="240"/>
                <a:chExt cx="3827" cy="429"/>
              </a:xfrm>
            </p:grpSpPr>
            <p:grpSp>
              <p:nvGrpSpPr>
                <p:cNvPr id="1084" name="Group 11"/>
                <p:cNvGrpSpPr>
                  <a:grpSpLocks/>
                </p:cNvGrpSpPr>
                <p:nvPr/>
              </p:nvGrpSpPr>
              <p:grpSpPr bwMode="auto">
                <a:xfrm>
                  <a:off x="1021" y="241"/>
                  <a:ext cx="2208" cy="427"/>
                  <a:chOff x="1021" y="241"/>
                  <a:chExt cx="2208" cy="427"/>
                </a:xfrm>
              </p:grpSpPr>
              <p:sp>
                <p:nvSpPr>
                  <p:cNvPr id="1128" name="Freeform 12"/>
                  <p:cNvSpPr>
                    <a:spLocks/>
                  </p:cNvSpPr>
                  <p:nvPr/>
                </p:nvSpPr>
                <p:spPr bwMode="ltGray">
                  <a:xfrm>
                    <a:off x="2257" y="633"/>
                    <a:ext cx="7" cy="8"/>
                  </a:xfrm>
                  <a:custGeom>
                    <a:avLst/>
                    <a:gdLst>
                      <a:gd name="T0" fmla="*/ 2 w 15"/>
                      <a:gd name="T1" fmla="*/ 4 h 23"/>
                      <a:gd name="T2" fmla="*/ 7 w 15"/>
                      <a:gd name="T3" fmla="*/ 2 h 23"/>
                      <a:gd name="T4" fmla="*/ 6 w 15"/>
                      <a:gd name="T5" fmla="*/ 6 h 23"/>
                      <a:gd name="T6" fmla="*/ 2 w 15"/>
                      <a:gd name="T7" fmla="*/ 4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9" name="Freeform 13"/>
                  <p:cNvSpPr>
                    <a:spLocks/>
                  </p:cNvSpPr>
                  <p:nvPr/>
                </p:nvSpPr>
                <p:spPr bwMode="ltGray">
                  <a:xfrm>
                    <a:off x="2332" y="660"/>
                    <a:ext cx="9" cy="8"/>
                  </a:xfrm>
                  <a:custGeom>
                    <a:avLst/>
                    <a:gdLst>
                      <a:gd name="T0" fmla="*/ 1 w 20"/>
                      <a:gd name="T1" fmla="*/ 5 h 23"/>
                      <a:gd name="T2" fmla="*/ 5 w 20"/>
                      <a:gd name="T3" fmla="*/ 1 h 23"/>
                      <a:gd name="T4" fmla="*/ 3 w 20"/>
                      <a:gd name="T5" fmla="*/ 7 h 23"/>
                      <a:gd name="T6" fmla="*/ 1 w 20"/>
                      <a:gd name="T7" fmla="*/ 5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0" name="Freeform 14"/>
                  <p:cNvSpPr>
                    <a:spLocks/>
                  </p:cNvSpPr>
                  <p:nvPr/>
                </p:nvSpPr>
                <p:spPr bwMode="ltGray">
                  <a:xfrm>
                    <a:off x="2120" y="616"/>
                    <a:ext cx="13" cy="14"/>
                  </a:xfrm>
                  <a:custGeom>
                    <a:avLst/>
                    <a:gdLst>
                      <a:gd name="T0" fmla="*/ 7 w 30"/>
                      <a:gd name="T1" fmla="*/ 11 h 42"/>
                      <a:gd name="T2" fmla="*/ 3 w 30"/>
                      <a:gd name="T3" fmla="*/ 7 h 42"/>
                      <a:gd name="T4" fmla="*/ 0 w 30"/>
                      <a:gd name="T5" fmla="*/ 3 h 42"/>
                      <a:gd name="T6" fmla="*/ 7 w 30"/>
                      <a:gd name="T7" fmla="*/ 1 h 42"/>
                      <a:gd name="T8" fmla="*/ 13 w 30"/>
                      <a:gd name="T9" fmla="*/ 8 h 42"/>
                      <a:gd name="T10" fmla="*/ 12 w 30"/>
                      <a:gd name="T11" fmla="*/ 10 h 42"/>
                      <a:gd name="T12" fmla="*/ 7 w 30"/>
                      <a:gd name="T13" fmla="*/ 11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1" name="Freeform 15"/>
                  <p:cNvSpPr>
                    <a:spLocks/>
                  </p:cNvSpPr>
                  <p:nvPr/>
                </p:nvSpPr>
                <p:spPr bwMode="ltGray">
                  <a:xfrm>
                    <a:off x="1967" y="629"/>
                    <a:ext cx="11" cy="5"/>
                  </a:xfrm>
                  <a:custGeom>
                    <a:avLst/>
                    <a:gdLst>
                      <a:gd name="T0" fmla="*/ 7 w 25"/>
                      <a:gd name="T1" fmla="*/ 5 h 16"/>
                      <a:gd name="T2" fmla="*/ 1 w 25"/>
                      <a:gd name="T3" fmla="*/ 3 h 16"/>
                      <a:gd name="T4" fmla="*/ 7 w 25"/>
                      <a:gd name="T5" fmla="*/ 0 h 16"/>
                      <a:gd name="T6" fmla="*/ 7 w 25"/>
                      <a:gd name="T7" fmla="*/ 5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2" name="Freeform 16"/>
                  <p:cNvSpPr>
                    <a:spLocks/>
                  </p:cNvSpPr>
                  <p:nvPr/>
                </p:nvSpPr>
                <p:spPr bwMode="ltGray">
                  <a:xfrm>
                    <a:off x="1921" y="635"/>
                    <a:ext cx="28" cy="16"/>
                  </a:xfrm>
                  <a:custGeom>
                    <a:avLst/>
                    <a:gdLst>
                      <a:gd name="T0" fmla="*/ 6 w 65"/>
                      <a:gd name="T1" fmla="*/ 8 h 46"/>
                      <a:gd name="T2" fmla="*/ 13 w 65"/>
                      <a:gd name="T3" fmla="*/ 1 h 46"/>
                      <a:gd name="T4" fmla="*/ 18 w 65"/>
                      <a:gd name="T5" fmla="*/ 0 h 46"/>
                      <a:gd name="T6" fmla="*/ 25 w 65"/>
                      <a:gd name="T7" fmla="*/ 4 h 46"/>
                      <a:gd name="T8" fmla="*/ 14 w 65"/>
                      <a:gd name="T9" fmla="*/ 9 h 46"/>
                      <a:gd name="T10" fmla="*/ 5 w 65"/>
                      <a:gd name="T11" fmla="*/ 16 h 46"/>
                      <a:gd name="T12" fmla="*/ 3 w 65"/>
                      <a:gd name="T13" fmla="*/ 7 h 46"/>
                      <a:gd name="T14" fmla="*/ 5 w 65"/>
                      <a:gd name="T15" fmla="*/ 5 h 46"/>
                      <a:gd name="T16" fmla="*/ 6 w 65"/>
                      <a:gd name="T17" fmla="*/ 8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3" name="Freeform 17"/>
                  <p:cNvSpPr>
                    <a:spLocks/>
                  </p:cNvSpPr>
                  <p:nvPr/>
                </p:nvSpPr>
                <p:spPr bwMode="ltGray">
                  <a:xfrm>
                    <a:off x="1892" y="634"/>
                    <a:ext cx="29" cy="16"/>
                  </a:xfrm>
                  <a:custGeom>
                    <a:avLst/>
                    <a:gdLst>
                      <a:gd name="T0" fmla="*/ 0 w 69"/>
                      <a:gd name="T1" fmla="*/ 11 h 47"/>
                      <a:gd name="T2" fmla="*/ 8 w 69"/>
                      <a:gd name="T3" fmla="*/ 9 h 47"/>
                      <a:gd name="T4" fmla="*/ 22 w 69"/>
                      <a:gd name="T5" fmla="*/ 0 h 47"/>
                      <a:gd name="T6" fmla="*/ 27 w 69"/>
                      <a:gd name="T7" fmla="*/ 1 h 47"/>
                      <a:gd name="T8" fmla="*/ 21 w 69"/>
                      <a:gd name="T9" fmla="*/ 6 h 47"/>
                      <a:gd name="T10" fmla="*/ 12 w 69"/>
                      <a:gd name="T11" fmla="*/ 11 h 47"/>
                      <a:gd name="T12" fmla="*/ 9 w 69"/>
                      <a:gd name="T13" fmla="*/ 16 h 47"/>
                      <a:gd name="T14" fmla="*/ 7 w 69"/>
                      <a:gd name="T15" fmla="*/ 15 h 47"/>
                      <a:gd name="T16" fmla="*/ 5 w 69"/>
                      <a:gd name="T17" fmla="*/ 13 h 47"/>
                      <a:gd name="T18" fmla="*/ 0 w 69"/>
                      <a:gd name="T19" fmla="*/ 12 h 47"/>
                      <a:gd name="T20" fmla="*/ 0 w 69"/>
                      <a:gd name="T21" fmla="*/ 11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4" name="Freeform 18"/>
                  <p:cNvSpPr>
                    <a:spLocks/>
                  </p:cNvSpPr>
                  <p:nvPr/>
                </p:nvSpPr>
                <p:spPr bwMode="ltGray">
                  <a:xfrm>
                    <a:off x="1735" y="547"/>
                    <a:ext cx="151" cy="93"/>
                  </a:xfrm>
                  <a:custGeom>
                    <a:avLst/>
                    <a:gdLst>
                      <a:gd name="T0" fmla="*/ 4 w 355"/>
                      <a:gd name="T1" fmla="*/ 1 h 277"/>
                      <a:gd name="T2" fmla="*/ 15 w 355"/>
                      <a:gd name="T3" fmla="*/ 6 h 277"/>
                      <a:gd name="T4" fmla="*/ 20 w 355"/>
                      <a:gd name="T5" fmla="*/ 10 h 277"/>
                      <a:gd name="T6" fmla="*/ 32 w 355"/>
                      <a:gd name="T7" fmla="*/ 17 h 277"/>
                      <a:gd name="T8" fmla="*/ 39 w 355"/>
                      <a:gd name="T9" fmla="*/ 22 h 277"/>
                      <a:gd name="T10" fmla="*/ 52 w 355"/>
                      <a:gd name="T11" fmla="*/ 33 h 277"/>
                      <a:gd name="T12" fmla="*/ 58 w 355"/>
                      <a:gd name="T13" fmla="*/ 43 h 277"/>
                      <a:gd name="T14" fmla="*/ 63 w 355"/>
                      <a:gd name="T15" fmla="*/ 44 h 277"/>
                      <a:gd name="T16" fmla="*/ 66 w 355"/>
                      <a:gd name="T17" fmla="*/ 50 h 277"/>
                      <a:gd name="T18" fmla="*/ 75 w 355"/>
                      <a:gd name="T19" fmla="*/ 51 h 277"/>
                      <a:gd name="T20" fmla="*/ 72 w 355"/>
                      <a:gd name="T21" fmla="*/ 66 h 277"/>
                      <a:gd name="T22" fmla="*/ 77 w 355"/>
                      <a:gd name="T23" fmla="*/ 75 h 277"/>
                      <a:gd name="T24" fmla="*/ 84 w 355"/>
                      <a:gd name="T25" fmla="*/ 78 h 277"/>
                      <a:gd name="T26" fmla="*/ 92 w 355"/>
                      <a:gd name="T27" fmla="*/ 79 h 277"/>
                      <a:gd name="T28" fmla="*/ 100 w 355"/>
                      <a:gd name="T29" fmla="*/ 81 h 277"/>
                      <a:gd name="T30" fmla="*/ 108 w 355"/>
                      <a:gd name="T31" fmla="*/ 79 h 277"/>
                      <a:gd name="T32" fmla="*/ 116 w 355"/>
                      <a:gd name="T33" fmla="*/ 83 h 277"/>
                      <a:gd name="T34" fmla="*/ 126 w 355"/>
                      <a:gd name="T35" fmla="*/ 86 h 277"/>
                      <a:gd name="T36" fmla="*/ 134 w 355"/>
                      <a:gd name="T37" fmla="*/ 89 h 277"/>
                      <a:gd name="T38" fmla="*/ 150 w 355"/>
                      <a:gd name="T39" fmla="*/ 89 h 277"/>
                      <a:gd name="T40" fmla="*/ 145 w 355"/>
                      <a:gd name="T41" fmla="*/ 92 h 277"/>
                      <a:gd name="T42" fmla="*/ 137 w 355"/>
                      <a:gd name="T43" fmla="*/ 91 h 277"/>
                      <a:gd name="T44" fmla="*/ 128 w 355"/>
                      <a:gd name="T45" fmla="*/ 91 h 277"/>
                      <a:gd name="T46" fmla="*/ 123 w 355"/>
                      <a:gd name="T47" fmla="*/ 89 h 277"/>
                      <a:gd name="T48" fmla="*/ 107 w 355"/>
                      <a:gd name="T49" fmla="*/ 89 h 277"/>
                      <a:gd name="T50" fmla="*/ 100 w 355"/>
                      <a:gd name="T51" fmla="*/ 87 h 277"/>
                      <a:gd name="T52" fmla="*/ 73 w 355"/>
                      <a:gd name="T53" fmla="*/ 81 h 277"/>
                      <a:gd name="T54" fmla="*/ 68 w 355"/>
                      <a:gd name="T55" fmla="*/ 73 h 277"/>
                      <a:gd name="T56" fmla="*/ 54 w 355"/>
                      <a:gd name="T57" fmla="*/ 67 h 277"/>
                      <a:gd name="T58" fmla="*/ 46 w 355"/>
                      <a:gd name="T59" fmla="*/ 62 h 277"/>
                      <a:gd name="T60" fmla="*/ 40 w 355"/>
                      <a:gd name="T61" fmla="*/ 53 h 277"/>
                      <a:gd name="T62" fmla="*/ 29 w 355"/>
                      <a:gd name="T63" fmla="*/ 36 h 277"/>
                      <a:gd name="T64" fmla="*/ 27 w 355"/>
                      <a:gd name="T65" fmla="*/ 34 h 277"/>
                      <a:gd name="T66" fmla="*/ 25 w 355"/>
                      <a:gd name="T67" fmla="*/ 34 h 277"/>
                      <a:gd name="T68" fmla="*/ 23 w 355"/>
                      <a:gd name="T69" fmla="*/ 30 h 277"/>
                      <a:gd name="T70" fmla="*/ 16 w 355"/>
                      <a:gd name="T71" fmla="*/ 19 h 277"/>
                      <a:gd name="T72" fmla="*/ 9 w 355"/>
                      <a:gd name="T73" fmla="*/ 13 h 277"/>
                      <a:gd name="T74" fmla="*/ 2 w 355"/>
                      <a:gd name="T75" fmla="*/ 7 h 277"/>
                      <a:gd name="T76" fmla="*/ 4 w 355"/>
                      <a:gd name="T77" fmla="*/ 1 h 277"/>
                      <a:gd name="T78" fmla="*/ 4 w 355"/>
                      <a:gd name="T79" fmla="*/ 1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5" name="Freeform 19"/>
                  <p:cNvSpPr>
                    <a:spLocks/>
                  </p:cNvSpPr>
                  <p:nvPr/>
                </p:nvSpPr>
                <p:spPr bwMode="ltGray">
                  <a:xfrm>
                    <a:off x="1827" y="541"/>
                    <a:ext cx="67" cy="68"/>
                  </a:xfrm>
                  <a:custGeom>
                    <a:avLst/>
                    <a:gdLst>
                      <a:gd name="T0" fmla="*/ 23 w 156"/>
                      <a:gd name="T1" fmla="*/ 22 h 206"/>
                      <a:gd name="T2" fmla="*/ 28 w 156"/>
                      <a:gd name="T3" fmla="*/ 19 h 206"/>
                      <a:gd name="T4" fmla="*/ 29 w 156"/>
                      <a:gd name="T5" fmla="*/ 17 h 206"/>
                      <a:gd name="T6" fmla="*/ 34 w 156"/>
                      <a:gd name="T7" fmla="*/ 15 h 206"/>
                      <a:gd name="T8" fmla="*/ 46 w 156"/>
                      <a:gd name="T9" fmla="*/ 7 h 206"/>
                      <a:gd name="T10" fmla="*/ 48 w 156"/>
                      <a:gd name="T11" fmla="*/ 1 h 206"/>
                      <a:gd name="T12" fmla="*/ 53 w 156"/>
                      <a:gd name="T13" fmla="*/ 0 h 206"/>
                      <a:gd name="T14" fmla="*/ 64 w 156"/>
                      <a:gd name="T15" fmla="*/ 9 h 206"/>
                      <a:gd name="T16" fmla="*/ 63 w 156"/>
                      <a:gd name="T17" fmla="*/ 15 h 206"/>
                      <a:gd name="T18" fmla="*/ 54 w 156"/>
                      <a:gd name="T19" fmla="*/ 21 h 206"/>
                      <a:gd name="T20" fmla="*/ 57 w 156"/>
                      <a:gd name="T21" fmla="*/ 31 h 206"/>
                      <a:gd name="T22" fmla="*/ 61 w 156"/>
                      <a:gd name="T23" fmla="*/ 36 h 206"/>
                      <a:gd name="T24" fmla="*/ 63 w 156"/>
                      <a:gd name="T25" fmla="*/ 42 h 206"/>
                      <a:gd name="T26" fmla="*/ 55 w 156"/>
                      <a:gd name="T27" fmla="*/ 42 h 206"/>
                      <a:gd name="T28" fmla="*/ 50 w 156"/>
                      <a:gd name="T29" fmla="*/ 48 h 206"/>
                      <a:gd name="T30" fmla="*/ 45 w 156"/>
                      <a:gd name="T31" fmla="*/ 51 h 206"/>
                      <a:gd name="T32" fmla="*/ 43 w 156"/>
                      <a:gd name="T33" fmla="*/ 65 h 206"/>
                      <a:gd name="T34" fmla="*/ 38 w 156"/>
                      <a:gd name="T35" fmla="*/ 67 h 206"/>
                      <a:gd name="T36" fmla="*/ 35 w 156"/>
                      <a:gd name="T37" fmla="*/ 68 h 206"/>
                      <a:gd name="T38" fmla="*/ 33 w 156"/>
                      <a:gd name="T39" fmla="*/ 67 h 206"/>
                      <a:gd name="T40" fmla="*/ 31 w 156"/>
                      <a:gd name="T41" fmla="*/ 63 h 206"/>
                      <a:gd name="T42" fmla="*/ 26 w 156"/>
                      <a:gd name="T43" fmla="*/ 61 h 206"/>
                      <a:gd name="T44" fmla="*/ 18 w 156"/>
                      <a:gd name="T45" fmla="*/ 64 h 206"/>
                      <a:gd name="T46" fmla="*/ 12 w 156"/>
                      <a:gd name="T47" fmla="*/ 61 h 206"/>
                      <a:gd name="T48" fmla="*/ 4 w 156"/>
                      <a:gd name="T49" fmla="*/ 49 h 206"/>
                      <a:gd name="T50" fmla="*/ 2 w 156"/>
                      <a:gd name="T51" fmla="*/ 43 h 206"/>
                      <a:gd name="T52" fmla="*/ 0 w 156"/>
                      <a:gd name="T53" fmla="*/ 39 h 206"/>
                      <a:gd name="T54" fmla="*/ 9 w 156"/>
                      <a:gd name="T55" fmla="*/ 32 h 206"/>
                      <a:gd name="T56" fmla="*/ 14 w 156"/>
                      <a:gd name="T57" fmla="*/ 34 h 206"/>
                      <a:gd name="T58" fmla="*/ 15 w 156"/>
                      <a:gd name="T59" fmla="*/ 26 h 206"/>
                      <a:gd name="T60" fmla="*/ 22 w 156"/>
                      <a:gd name="T61" fmla="*/ 23 h 206"/>
                      <a:gd name="T62" fmla="*/ 23 w 156"/>
                      <a:gd name="T63" fmla="*/ 22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 name="Freeform 20"/>
                  <p:cNvSpPr>
                    <a:spLocks/>
                  </p:cNvSpPr>
                  <p:nvPr/>
                </p:nvSpPr>
                <p:spPr bwMode="ltGray">
                  <a:xfrm>
                    <a:off x="1892" y="572"/>
                    <a:ext cx="47" cy="13"/>
                  </a:xfrm>
                  <a:custGeom>
                    <a:avLst/>
                    <a:gdLst>
                      <a:gd name="T0" fmla="*/ 2 w 109"/>
                      <a:gd name="T1" fmla="*/ 11 h 38"/>
                      <a:gd name="T2" fmla="*/ 8 w 109"/>
                      <a:gd name="T3" fmla="*/ 3 h 38"/>
                      <a:gd name="T4" fmla="*/ 20 w 109"/>
                      <a:gd name="T5" fmla="*/ 7 h 38"/>
                      <a:gd name="T6" fmla="*/ 31 w 109"/>
                      <a:gd name="T7" fmla="*/ 5 h 38"/>
                      <a:gd name="T8" fmla="*/ 39 w 109"/>
                      <a:gd name="T9" fmla="*/ 0 h 38"/>
                      <a:gd name="T10" fmla="*/ 33 w 109"/>
                      <a:gd name="T11" fmla="*/ 9 h 38"/>
                      <a:gd name="T12" fmla="*/ 26 w 109"/>
                      <a:gd name="T13" fmla="*/ 13 h 38"/>
                      <a:gd name="T14" fmla="*/ 18 w 109"/>
                      <a:gd name="T15" fmla="*/ 11 h 38"/>
                      <a:gd name="T16" fmla="*/ 6 w 109"/>
                      <a:gd name="T17" fmla="*/ 10 h 38"/>
                      <a:gd name="T18" fmla="*/ 2 w 109"/>
                      <a:gd name="T19" fmla="*/ 11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 name="Freeform 21"/>
                  <p:cNvSpPr>
                    <a:spLocks/>
                  </p:cNvSpPr>
                  <p:nvPr/>
                </p:nvSpPr>
                <p:spPr bwMode="ltGray">
                  <a:xfrm>
                    <a:off x="1890" y="588"/>
                    <a:ext cx="32" cy="34"/>
                  </a:xfrm>
                  <a:custGeom>
                    <a:avLst/>
                    <a:gdLst>
                      <a:gd name="T0" fmla="*/ 3 w 76"/>
                      <a:gd name="T1" fmla="*/ 6 h 104"/>
                      <a:gd name="T2" fmla="*/ 8 w 76"/>
                      <a:gd name="T3" fmla="*/ 0 h 104"/>
                      <a:gd name="T4" fmla="*/ 14 w 76"/>
                      <a:gd name="T5" fmla="*/ 6 h 104"/>
                      <a:gd name="T6" fmla="*/ 26 w 76"/>
                      <a:gd name="T7" fmla="*/ 1 h 104"/>
                      <a:gd name="T8" fmla="*/ 19 w 76"/>
                      <a:gd name="T9" fmla="*/ 11 h 104"/>
                      <a:gd name="T10" fmla="*/ 23 w 76"/>
                      <a:gd name="T11" fmla="*/ 16 h 104"/>
                      <a:gd name="T12" fmla="*/ 24 w 76"/>
                      <a:gd name="T13" fmla="*/ 20 h 104"/>
                      <a:gd name="T14" fmla="*/ 19 w 76"/>
                      <a:gd name="T15" fmla="*/ 24 h 104"/>
                      <a:gd name="T16" fmla="*/ 14 w 76"/>
                      <a:gd name="T17" fmla="*/ 20 h 104"/>
                      <a:gd name="T18" fmla="*/ 9 w 76"/>
                      <a:gd name="T19" fmla="*/ 16 h 104"/>
                      <a:gd name="T20" fmla="*/ 12 w 76"/>
                      <a:gd name="T21" fmla="*/ 22 h 104"/>
                      <a:gd name="T22" fmla="*/ 13 w 76"/>
                      <a:gd name="T23" fmla="*/ 24 h 104"/>
                      <a:gd name="T24" fmla="*/ 8 w 76"/>
                      <a:gd name="T25" fmla="*/ 34 h 104"/>
                      <a:gd name="T26" fmla="*/ 5 w 76"/>
                      <a:gd name="T27" fmla="*/ 33 h 104"/>
                      <a:gd name="T28" fmla="*/ 3 w 76"/>
                      <a:gd name="T29" fmla="*/ 29 h 104"/>
                      <a:gd name="T30" fmla="*/ 0 w 76"/>
                      <a:gd name="T31" fmla="*/ 18 h 104"/>
                      <a:gd name="T32" fmla="*/ 1 w 76"/>
                      <a:gd name="T33" fmla="*/ 10 h 104"/>
                      <a:gd name="T34" fmla="*/ 3 w 76"/>
                      <a:gd name="T35" fmla="*/ 6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 name="Freeform 22"/>
                  <p:cNvSpPr>
                    <a:spLocks/>
                  </p:cNvSpPr>
                  <p:nvPr/>
                </p:nvSpPr>
                <p:spPr bwMode="ltGray">
                  <a:xfrm>
                    <a:off x="1944" y="569"/>
                    <a:ext cx="16" cy="20"/>
                  </a:xfrm>
                  <a:custGeom>
                    <a:avLst/>
                    <a:gdLst>
                      <a:gd name="T0" fmla="*/ 1 w 37"/>
                      <a:gd name="T1" fmla="*/ 9 h 61"/>
                      <a:gd name="T2" fmla="*/ 6 w 37"/>
                      <a:gd name="T3" fmla="*/ 0 h 61"/>
                      <a:gd name="T4" fmla="*/ 6 w 37"/>
                      <a:gd name="T5" fmla="*/ 9 h 61"/>
                      <a:gd name="T6" fmla="*/ 16 w 37"/>
                      <a:gd name="T7" fmla="*/ 12 h 61"/>
                      <a:gd name="T8" fmla="*/ 8 w 37"/>
                      <a:gd name="T9" fmla="*/ 14 h 61"/>
                      <a:gd name="T10" fmla="*/ 2 w 37"/>
                      <a:gd name="T11" fmla="*/ 19 h 61"/>
                      <a:gd name="T12" fmla="*/ 0 w 37"/>
                      <a:gd name="T13" fmla="*/ 11 h 61"/>
                      <a:gd name="T14" fmla="*/ 1 w 37"/>
                      <a:gd name="T15" fmla="*/ 9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9" name="Freeform 23"/>
                  <p:cNvSpPr>
                    <a:spLocks/>
                  </p:cNvSpPr>
                  <p:nvPr/>
                </p:nvSpPr>
                <p:spPr bwMode="ltGray">
                  <a:xfrm>
                    <a:off x="1948" y="600"/>
                    <a:ext cx="20" cy="10"/>
                  </a:xfrm>
                  <a:custGeom>
                    <a:avLst/>
                    <a:gdLst>
                      <a:gd name="T0" fmla="*/ 3 w 49"/>
                      <a:gd name="T1" fmla="*/ 0 h 29"/>
                      <a:gd name="T2" fmla="*/ 12 w 49"/>
                      <a:gd name="T3" fmla="*/ 0 h 29"/>
                      <a:gd name="T4" fmla="*/ 20 w 49"/>
                      <a:gd name="T5" fmla="*/ 6 h 29"/>
                      <a:gd name="T6" fmla="*/ 14 w 49"/>
                      <a:gd name="T7" fmla="*/ 5 h 29"/>
                      <a:gd name="T8" fmla="*/ 1 w 49"/>
                      <a:gd name="T9" fmla="*/ 6 h 29"/>
                      <a:gd name="T10" fmla="*/ 3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0" name="Freeform 24"/>
                  <p:cNvSpPr>
                    <a:spLocks/>
                  </p:cNvSpPr>
                  <p:nvPr/>
                </p:nvSpPr>
                <p:spPr bwMode="ltGray">
                  <a:xfrm>
                    <a:off x="1969" y="585"/>
                    <a:ext cx="26" cy="17"/>
                  </a:xfrm>
                  <a:custGeom>
                    <a:avLst/>
                    <a:gdLst>
                      <a:gd name="T0" fmla="*/ 9 w 61"/>
                      <a:gd name="T1" fmla="*/ 13 h 48"/>
                      <a:gd name="T2" fmla="*/ 6 w 61"/>
                      <a:gd name="T3" fmla="*/ 9 h 48"/>
                      <a:gd name="T4" fmla="*/ 1 w 61"/>
                      <a:gd name="T5" fmla="*/ 8 h 48"/>
                      <a:gd name="T6" fmla="*/ 6 w 61"/>
                      <a:gd name="T7" fmla="*/ 3 h 48"/>
                      <a:gd name="T8" fmla="*/ 11 w 61"/>
                      <a:gd name="T9" fmla="*/ 0 h 48"/>
                      <a:gd name="T10" fmla="*/ 21 w 61"/>
                      <a:gd name="T11" fmla="*/ 4 h 48"/>
                      <a:gd name="T12" fmla="*/ 23 w 61"/>
                      <a:gd name="T13" fmla="*/ 7 h 48"/>
                      <a:gd name="T14" fmla="*/ 26 w 61"/>
                      <a:gd name="T15" fmla="*/ 11 h 48"/>
                      <a:gd name="T16" fmla="*/ 17 w 61"/>
                      <a:gd name="T17" fmla="*/ 13 h 48"/>
                      <a:gd name="T18" fmla="*/ 10 w 61"/>
                      <a:gd name="T19" fmla="*/ 16 h 48"/>
                      <a:gd name="T20" fmla="*/ 9 w 61"/>
                      <a:gd name="T21" fmla="*/ 13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1" name="Freeform 25"/>
                  <p:cNvSpPr>
                    <a:spLocks/>
                  </p:cNvSpPr>
                  <p:nvPr/>
                </p:nvSpPr>
                <p:spPr bwMode="ltGray">
                  <a:xfrm>
                    <a:off x="1976" y="593"/>
                    <a:ext cx="122" cy="61"/>
                  </a:xfrm>
                  <a:custGeom>
                    <a:avLst/>
                    <a:gdLst>
                      <a:gd name="T0" fmla="*/ 20 w 286"/>
                      <a:gd name="T1" fmla="*/ 9 h 182"/>
                      <a:gd name="T2" fmla="*/ 15 w 286"/>
                      <a:gd name="T3" fmla="*/ 5 h 182"/>
                      <a:gd name="T4" fmla="*/ 11 w 286"/>
                      <a:gd name="T5" fmla="*/ 10 h 182"/>
                      <a:gd name="T6" fmla="*/ 0 w 286"/>
                      <a:gd name="T7" fmla="*/ 8 h 182"/>
                      <a:gd name="T8" fmla="*/ 4 w 286"/>
                      <a:gd name="T9" fmla="*/ 14 h 182"/>
                      <a:gd name="T10" fmla="*/ 7 w 286"/>
                      <a:gd name="T11" fmla="*/ 21 h 182"/>
                      <a:gd name="T12" fmla="*/ 10 w 286"/>
                      <a:gd name="T13" fmla="*/ 16 h 182"/>
                      <a:gd name="T14" fmla="*/ 13 w 286"/>
                      <a:gd name="T15" fmla="*/ 15 h 182"/>
                      <a:gd name="T16" fmla="*/ 20 w 286"/>
                      <a:gd name="T17" fmla="*/ 19 h 182"/>
                      <a:gd name="T18" fmla="*/ 30 w 286"/>
                      <a:gd name="T19" fmla="*/ 21 h 182"/>
                      <a:gd name="T20" fmla="*/ 38 w 286"/>
                      <a:gd name="T21" fmla="*/ 24 h 182"/>
                      <a:gd name="T22" fmla="*/ 45 w 286"/>
                      <a:gd name="T23" fmla="*/ 34 h 182"/>
                      <a:gd name="T24" fmla="*/ 44 w 286"/>
                      <a:gd name="T25" fmla="*/ 41 h 182"/>
                      <a:gd name="T26" fmla="*/ 42 w 286"/>
                      <a:gd name="T27" fmla="*/ 45 h 182"/>
                      <a:gd name="T28" fmla="*/ 52 w 286"/>
                      <a:gd name="T29" fmla="*/ 43 h 182"/>
                      <a:gd name="T30" fmla="*/ 60 w 286"/>
                      <a:gd name="T31" fmla="*/ 47 h 182"/>
                      <a:gd name="T32" fmla="*/ 72 w 286"/>
                      <a:gd name="T33" fmla="*/ 50 h 182"/>
                      <a:gd name="T34" fmla="*/ 74 w 286"/>
                      <a:gd name="T35" fmla="*/ 49 h 182"/>
                      <a:gd name="T36" fmla="*/ 72 w 286"/>
                      <a:gd name="T37" fmla="*/ 45 h 182"/>
                      <a:gd name="T38" fmla="*/ 76 w 286"/>
                      <a:gd name="T39" fmla="*/ 46 h 182"/>
                      <a:gd name="T40" fmla="*/ 79 w 286"/>
                      <a:gd name="T41" fmla="*/ 40 h 182"/>
                      <a:gd name="T42" fmla="*/ 86 w 286"/>
                      <a:gd name="T43" fmla="*/ 41 h 182"/>
                      <a:gd name="T44" fmla="*/ 91 w 286"/>
                      <a:gd name="T45" fmla="*/ 44 h 182"/>
                      <a:gd name="T46" fmla="*/ 104 w 286"/>
                      <a:gd name="T47" fmla="*/ 56 h 182"/>
                      <a:gd name="T48" fmla="*/ 112 w 286"/>
                      <a:gd name="T49" fmla="*/ 60 h 182"/>
                      <a:gd name="T50" fmla="*/ 121 w 286"/>
                      <a:gd name="T51" fmla="*/ 57 h 182"/>
                      <a:gd name="T52" fmla="*/ 114 w 286"/>
                      <a:gd name="T53" fmla="*/ 54 h 182"/>
                      <a:gd name="T54" fmla="*/ 109 w 286"/>
                      <a:gd name="T55" fmla="*/ 46 h 182"/>
                      <a:gd name="T56" fmla="*/ 107 w 286"/>
                      <a:gd name="T57" fmla="*/ 44 h 182"/>
                      <a:gd name="T58" fmla="*/ 106 w 286"/>
                      <a:gd name="T59" fmla="*/ 41 h 182"/>
                      <a:gd name="T60" fmla="*/ 101 w 286"/>
                      <a:gd name="T61" fmla="*/ 39 h 182"/>
                      <a:gd name="T62" fmla="*/ 102 w 286"/>
                      <a:gd name="T63" fmla="*/ 32 h 182"/>
                      <a:gd name="T64" fmla="*/ 94 w 286"/>
                      <a:gd name="T65" fmla="*/ 29 h 182"/>
                      <a:gd name="T66" fmla="*/ 90 w 286"/>
                      <a:gd name="T67" fmla="*/ 23 h 182"/>
                      <a:gd name="T68" fmla="*/ 81 w 286"/>
                      <a:gd name="T69" fmla="*/ 18 h 182"/>
                      <a:gd name="T70" fmla="*/ 72 w 286"/>
                      <a:gd name="T71" fmla="*/ 13 h 182"/>
                      <a:gd name="T72" fmla="*/ 67 w 286"/>
                      <a:gd name="T73" fmla="*/ 11 h 182"/>
                      <a:gd name="T74" fmla="*/ 51 w 286"/>
                      <a:gd name="T75" fmla="*/ 5 h 182"/>
                      <a:gd name="T76" fmla="*/ 44 w 286"/>
                      <a:gd name="T77" fmla="*/ 1 h 182"/>
                      <a:gd name="T78" fmla="*/ 41 w 286"/>
                      <a:gd name="T79" fmla="*/ 0 h 182"/>
                      <a:gd name="T80" fmla="*/ 30 w 286"/>
                      <a:gd name="T81" fmla="*/ 3 h 182"/>
                      <a:gd name="T82" fmla="*/ 24 w 286"/>
                      <a:gd name="T83" fmla="*/ 11 h 182"/>
                      <a:gd name="T84" fmla="*/ 20 w 286"/>
                      <a:gd name="T85" fmla="*/ 9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2" name="Freeform 26"/>
                  <p:cNvSpPr>
                    <a:spLocks/>
                  </p:cNvSpPr>
                  <p:nvPr/>
                </p:nvSpPr>
                <p:spPr bwMode="ltGray">
                  <a:xfrm>
                    <a:off x="2082" y="599"/>
                    <a:ext cx="33" cy="26"/>
                  </a:xfrm>
                  <a:custGeom>
                    <a:avLst/>
                    <a:gdLst>
                      <a:gd name="T0" fmla="*/ 0 w 78"/>
                      <a:gd name="T1" fmla="*/ 19 h 78"/>
                      <a:gd name="T2" fmla="*/ 11 w 78"/>
                      <a:gd name="T3" fmla="*/ 20 h 78"/>
                      <a:gd name="T4" fmla="*/ 19 w 78"/>
                      <a:gd name="T5" fmla="*/ 16 h 78"/>
                      <a:gd name="T6" fmla="*/ 24 w 78"/>
                      <a:gd name="T7" fmla="*/ 10 h 78"/>
                      <a:gd name="T8" fmla="*/ 18 w 78"/>
                      <a:gd name="T9" fmla="*/ 5 h 78"/>
                      <a:gd name="T10" fmla="*/ 18 w 78"/>
                      <a:gd name="T11" fmla="*/ 1 h 78"/>
                      <a:gd name="T12" fmla="*/ 30 w 78"/>
                      <a:gd name="T13" fmla="*/ 9 h 78"/>
                      <a:gd name="T14" fmla="*/ 28 w 78"/>
                      <a:gd name="T15" fmla="*/ 18 h 78"/>
                      <a:gd name="T16" fmla="*/ 14 w 78"/>
                      <a:gd name="T17" fmla="*/ 26 h 78"/>
                      <a:gd name="T18" fmla="*/ 4 w 78"/>
                      <a:gd name="T19" fmla="*/ 22 h 78"/>
                      <a:gd name="T20" fmla="*/ 1 w 78"/>
                      <a:gd name="T21" fmla="*/ 21 h 78"/>
                      <a:gd name="T22" fmla="*/ 0 w 78"/>
                      <a:gd name="T23" fmla="*/ 19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3" name="Freeform 27"/>
                  <p:cNvSpPr>
                    <a:spLocks/>
                  </p:cNvSpPr>
                  <p:nvPr/>
                </p:nvSpPr>
                <p:spPr bwMode="ltGray">
                  <a:xfrm>
                    <a:off x="2152" y="544"/>
                    <a:ext cx="8" cy="6"/>
                  </a:xfrm>
                  <a:custGeom>
                    <a:avLst/>
                    <a:gdLst>
                      <a:gd name="T0" fmla="*/ 1 w 17"/>
                      <a:gd name="T1" fmla="*/ 1 h 18"/>
                      <a:gd name="T2" fmla="*/ 1 w 17"/>
                      <a:gd name="T3" fmla="*/ 5 h 18"/>
                      <a:gd name="T4" fmla="*/ 1 w 17"/>
                      <a:gd name="T5" fmla="*/ 1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4" name="Freeform 28"/>
                  <p:cNvSpPr>
                    <a:spLocks/>
                  </p:cNvSpPr>
                  <p:nvPr/>
                </p:nvSpPr>
                <p:spPr bwMode="ltGray">
                  <a:xfrm>
                    <a:off x="2194" y="584"/>
                    <a:ext cx="11" cy="8"/>
                  </a:xfrm>
                  <a:custGeom>
                    <a:avLst/>
                    <a:gdLst>
                      <a:gd name="T0" fmla="*/ 3 w 26"/>
                      <a:gd name="T1" fmla="*/ 5 h 22"/>
                      <a:gd name="T2" fmla="*/ 6 w 26"/>
                      <a:gd name="T3" fmla="*/ 0 h 22"/>
                      <a:gd name="T4" fmla="*/ 6 w 26"/>
                      <a:gd name="T5" fmla="*/ 8 h 22"/>
                      <a:gd name="T6" fmla="*/ 3 w 26"/>
                      <a:gd name="T7" fmla="*/ 5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5" name="Freeform 29"/>
                  <p:cNvSpPr>
                    <a:spLocks/>
                  </p:cNvSpPr>
                  <p:nvPr/>
                </p:nvSpPr>
                <p:spPr bwMode="ltGray">
                  <a:xfrm>
                    <a:off x="2059" y="494"/>
                    <a:ext cx="8" cy="5"/>
                  </a:xfrm>
                  <a:custGeom>
                    <a:avLst/>
                    <a:gdLst>
                      <a:gd name="T0" fmla="*/ 3 w 20"/>
                      <a:gd name="T1" fmla="*/ 4 h 15"/>
                      <a:gd name="T2" fmla="*/ 7 w 20"/>
                      <a:gd name="T3" fmla="*/ 1 h 15"/>
                      <a:gd name="T4" fmla="*/ 4 w 20"/>
                      <a:gd name="T5" fmla="*/ 4 h 15"/>
                      <a:gd name="T6" fmla="*/ 3 w 20"/>
                      <a:gd name="T7" fmla="*/ 4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6" name="Freeform 30"/>
                  <p:cNvSpPr>
                    <a:spLocks/>
                  </p:cNvSpPr>
                  <p:nvPr/>
                </p:nvSpPr>
                <p:spPr bwMode="ltGray">
                  <a:xfrm>
                    <a:off x="1988" y="536"/>
                    <a:ext cx="8" cy="5"/>
                  </a:xfrm>
                  <a:custGeom>
                    <a:avLst/>
                    <a:gdLst>
                      <a:gd name="T0" fmla="*/ 3 w 20"/>
                      <a:gd name="T1" fmla="*/ 4 h 15"/>
                      <a:gd name="T2" fmla="*/ 6 w 20"/>
                      <a:gd name="T3" fmla="*/ 1 h 15"/>
                      <a:gd name="T4" fmla="*/ 6 w 20"/>
                      <a:gd name="T5" fmla="*/ 5 h 15"/>
                      <a:gd name="T6" fmla="*/ 3 w 20"/>
                      <a:gd name="T7" fmla="*/ 4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 name="Freeform 31"/>
                  <p:cNvSpPr>
                    <a:spLocks/>
                  </p:cNvSpPr>
                  <p:nvPr/>
                </p:nvSpPr>
                <p:spPr bwMode="ltGray">
                  <a:xfrm>
                    <a:off x="1910" y="523"/>
                    <a:ext cx="34" cy="27"/>
                  </a:xfrm>
                  <a:custGeom>
                    <a:avLst/>
                    <a:gdLst>
                      <a:gd name="T0" fmla="*/ 0 w 80"/>
                      <a:gd name="T1" fmla="*/ 17 h 80"/>
                      <a:gd name="T2" fmla="*/ 6 w 80"/>
                      <a:gd name="T3" fmla="*/ 8 h 80"/>
                      <a:gd name="T4" fmla="*/ 11 w 80"/>
                      <a:gd name="T5" fmla="*/ 7 h 80"/>
                      <a:gd name="T6" fmla="*/ 20 w 80"/>
                      <a:gd name="T7" fmla="*/ 6 h 80"/>
                      <a:gd name="T8" fmla="*/ 25 w 80"/>
                      <a:gd name="T9" fmla="*/ 0 h 80"/>
                      <a:gd name="T10" fmla="*/ 34 w 80"/>
                      <a:gd name="T11" fmla="*/ 14 h 80"/>
                      <a:gd name="T12" fmla="*/ 30 w 80"/>
                      <a:gd name="T13" fmla="*/ 19 h 80"/>
                      <a:gd name="T14" fmla="*/ 23 w 80"/>
                      <a:gd name="T15" fmla="*/ 21 h 80"/>
                      <a:gd name="T16" fmla="*/ 20 w 80"/>
                      <a:gd name="T17" fmla="*/ 27 h 80"/>
                      <a:gd name="T18" fmla="*/ 14 w 80"/>
                      <a:gd name="T19" fmla="*/ 23 h 80"/>
                      <a:gd name="T20" fmla="*/ 16 w 80"/>
                      <a:gd name="T21" fmla="*/ 18 h 80"/>
                      <a:gd name="T22" fmla="*/ 13 w 80"/>
                      <a:gd name="T23" fmla="*/ 9 h 80"/>
                      <a:gd name="T24" fmla="*/ 9 w 80"/>
                      <a:gd name="T25" fmla="*/ 16 h 80"/>
                      <a:gd name="T26" fmla="*/ 3 w 80"/>
                      <a:gd name="T27" fmla="*/ 19 h 80"/>
                      <a:gd name="T28" fmla="*/ 0 w 80"/>
                      <a:gd name="T29" fmla="*/ 1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 name="Freeform 32"/>
                  <p:cNvSpPr>
                    <a:spLocks/>
                  </p:cNvSpPr>
                  <p:nvPr/>
                </p:nvSpPr>
                <p:spPr bwMode="ltGray">
                  <a:xfrm>
                    <a:off x="1899" y="466"/>
                    <a:ext cx="40" cy="58"/>
                  </a:xfrm>
                  <a:custGeom>
                    <a:avLst/>
                    <a:gdLst>
                      <a:gd name="T0" fmla="*/ 6 w 94"/>
                      <a:gd name="T1" fmla="*/ 32 h 174"/>
                      <a:gd name="T2" fmla="*/ 11 w 94"/>
                      <a:gd name="T3" fmla="*/ 43 h 174"/>
                      <a:gd name="T4" fmla="*/ 14 w 94"/>
                      <a:gd name="T5" fmla="*/ 36 h 174"/>
                      <a:gd name="T6" fmla="*/ 22 w 94"/>
                      <a:gd name="T7" fmla="*/ 33 h 174"/>
                      <a:gd name="T8" fmla="*/ 20 w 94"/>
                      <a:gd name="T9" fmla="*/ 41 h 174"/>
                      <a:gd name="T10" fmla="*/ 28 w 94"/>
                      <a:gd name="T11" fmla="*/ 42 h 174"/>
                      <a:gd name="T12" fmla="*/ 32 w 94"/>
                      <a:gd name="T13" fmla="*/ 47 h 174"/>
                      <a:gd name="T14" fmla="*/ 25 w 94"/>
                      <a:gd name="T15" fmla="*/ 49 h 174"/>
                      <a:gd name="T16" fmla="*/ 31 w 94"/>
                      <a:gd name="T17" fmla="*/ 58 h 174"/>
                      <a:gd name="T18" fmla="*/ 36 w 94"/>
                      <a:gd name="T19" fmla="*/ 51 h 174"/>
                      <a:gd name="T20" fmla="*/ 35 w 94"/>
                      <a:gd name="T21" fmla="*/ 37 h 174"/>
                      <a:gd name="T22" fmla="*/ 26 w 94"/>
                      <a:gd name="T23" fmla="*/ 35 h 174"/>
                      <a:gd name="T24" fmla="*/ 21 w 94"/>
                      <a:gd name="T25" fmla="*/ 27 h 174"/>
                      <a:gd name="T26" fmla="*/ 14 w 94"/>
                      <a:gd name="T27" fmla="*/ 27 h 174"/>
                      <a:gd name="T28" fmla="*/ 13 w 94"/>
                      <a:gd name="T29" fmla="*/ 23 h 174"/>
                      <a:gd name="T30" fmla="*/ 18 w 94"/>
                      <a:gd name="T31" fmla="*/ 14 h 174"/>
                      <a:gd name="T32" fmla="*/ 13 w 94"/>
                      <a:gd name="T33" fmla="*/ 0 h 174"/>
                      <a:gd name="T34" fmla="*/ 8 w 94"/>
                      <a:gd name="T35" fmla="*/ 7 h 174"/>
                      <a:gd name="T36" fmla="*/ 2 w 94"/>
                      <a:gd name="T37" fmla="*/ 15 h 174"/>
                      <a:gd name="T38" fmla="*/ 6 w 94"/>
                      <a:gd name="T39" fmla="*/ 25 h 174"/>
                      <a:gd name="T40" fmla="*/ 6 w 94"/>
                      <a:gd name="T41" fmla="*/ 32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9" name="Freeform 33"/>
                  <p:cNvSpPr>
                    <a:spLocks/>
                  </p:cNvSpPr>
                  <p:nvPr/>
                </p:nvSpPr>
                <p:spPr bwMode="ltGray">
                  <a:xfrm>
                    <a:off x="1909" y="508"/>
                    <a:ext cx="14" cy="17"/>
                  </a:xfrm>
                  <a:custGeom>
                    <a:avLst/>
                    <a:gdLst>
                      <a:gd name="T0" fmla="*/ 3 w 32"/>
                      <a:gd name="T1" fmla="*/ 8 h 50"/>
                      <a:gd name="T2" fmla="*/ 5 w 32"/>
                      <a:gd name="T3" fmla="*/ 0 h 50"/>
                      <a:gd name="T4" fmla="*/ 9 w 32"/>
                      <a:gd name="T5" fmla="*/ 5 h 50"/>
                      <a:gd name="T6" fmla="*/ 10 w 32"/>
                      <a:gd name="T7" fmla="*/ 8 h 50"/>
                      <a:gd name="T8" fmla="*/ 12 w 32"/>
                      <a:gd name="T9" fmla="*/ 9 h 50"/>
                      <a:gd name="T10" fmla="*/ 14 w 32"/>
                      <a:gd name="T11" fmla="*/ 13 h 50"/>
                      <a:gd name="T12" fmla="*/ 8 w 32"/>
                      <a:gd name="T13" fmla="*/ 17 h 50"/>
                      <a:gd name="T14" fmla="*/ 3 w 32"/>
                      <a:gd name="T15" fmla="*/ 8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0" name="Freeform 34"/>
                  <p:cNvSpPr>
                    <a:spLocks/>
                  </p:cNvSpPr>
                  <p:nvPr/>
                </p:nvSpPr>
                <p:spPr bwMode="ltGray">
                  <a:xfrm>
                    <a:off x="1881" y="512"/>
                    <a:ext cx="19" cy="17"/>
                  </a:xfrm>
                  <a:custGeom>
                    <a:avLst/>
                    <a:gdLst>
                      <a:gd name="T0" fmla="*/ 0 w 43"/>
                      <a:gd name="T1" fmla="*/ 15 h 50"/>
                      <a:gd name="T2" fmla="*/ 10 w 43"/>
                      <a:gd name="T3" fmla="*/ 7 h 50"/>
                      <a:gd name="T4" fmla="*/ 16 w 43"/>
                      <a:gd name="T5" fmla="*/ 0 h 50"/>
                      <a:gd name="T6" fmla="*/ 11 w 43"/>
                      <a:gd name="T7" fmla="*/ 10 h 50"/>
                      <a:gd name="T8" fmla="*/ 1 w 43"/>
                      <a:gd name="T9" fmla="*/ 17 h 50"/>
                      <a:gd name="T10" fmla="*/ 0 w 43"/>
                      <a:gd name="T11" fmla="*/ 15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1" name="Freeform 35"/>
                  <p:cNvSpPr>
                    <a:spLocks/>
                  </p:cNvSpPr>
                  <p:nvPr/>
                </p:nvSpPr>
                <p:spPr bwMode="ltGray">
                  <a:xfrm>
                    <a:off x="2930" y="489"/>
                    <a:ext cx="299" cy="179"/>
                  </a:xfrm>
                  <a:custGeom>
                    <a:avLst/>
                    <a:gdLst>
                      <a:gd name="T0" fmla="*/ 13 w 471"/>
                      <a:gd name="T1" fmla="*/ 178 h 281"/>
                      <a:gd name="T2" fmla="*/ 15 w 471"/>
                      <a:gd name="T3" fmla="*/ 159 h 281"/>
                      <a:gd name="T4" fmla="*/ 14 w 471"/>
                      <a:gd name="T5" fmla="*/ 156 h 281"/>
                      <a:gd name="T6" fmla="*/ 10 w 471"/>
                      <a:gd name="T7" fmla="*/ 139 h 281"/>
                      <a:gd name="T8" fmla="*/ 3 w 471"/>
                      <a:gd name="T9" fmla="*/ 137 h 281"/>
                      <a:gd name="T10" fmla="*/ 0 w 471"/>
                      <a:gd name="T11" fmla="*/ 122 h 281"/>
                      <a:gd name="T12" fmla="*/ 8 w 471"/>
                      <a:gd name="T13" fmla="*/ 115 h 281"/>
                      <a:gd name="T14" fmla="*/ 4 w 471"/>
                      <a:gd name="T15" fmla="*/ 105 h 281"/>
                      <a:gd name="T16" fmla="*/ 1 w 471"/>
                      <a:gd name="T17" fmla="*/ 102 h 281"/>
                      <a:gd name="T18" fmla="*/ 18 w 471"/>
                      <a:gd name="T19" fmla="*/ 76 h 281"/>
                      <a:gd name="T20" fmla="*/ 28 w 471"/>
                      <a:gd name="T21" fmla="*/ 61 h 281"/>
                      <a:gd name="T22" fmla="*/ 27 w 471"/>
                      <a:gd name="T23" fmla="*/ 45 h 281"/>
                      <a:gd name="T24" fmla="*/ 15 w 471"/>
                      <a:gd name="T25" fmla="*/ 27 h 281"/>
                      <a:gd name="T26" fmla="*/ 13 w 471"/>
                      <a:gd name="T27" fmla="*/ 20 h 281"/>
                      <a:gd name="T28" fmla="*/ 17 w 471"/>
                      <a:gd name="T29" fmla="*/ 23 h 281"/>
                      <a:gd name="T30" fmla="*/ 30 w 471"/>
                      <a:gd name="T31" fmla="*/ 22 h 281"/>
                      <a:gd name="T32" fmla="*/ 41 w 471"/>
                      <a:gd name="T33" fmla="*/ 7 h 281"/>
                      <a:gd name="T34" fmla="*/ 52 w 471"/>
                      <a:gd name="T35" fmla="*/ 0 h 281"/>
                      <a:gd name="T36" fmla="*/ 56 w 471"/>
                      <a:gd name="T37" fmla="*/ 1 h 281"/>
                      <a:gd name="T38" fmla="*/ 58 w 471"/>
                      <a:gd name="T39" fmla="*/ 6 h 281"/>
                      <a:gd name="T40" fmla="*/ 62 w 471"/>
                      <a:gd name="T41" fmla="*/ 3 h 281"/>
                      <a:gd name="T42" fmla="*/ 70 w 471"/>
                      <a:gd name="T43" fmla="*/ 5 h 281"/>
                      <a:gd name="T44" fmla="*/ 74 w 471"/>
                      <a:gd name="T45" fmla="*/ 6 h 281"/>
                      <a:gd name="T46" fmla="*/ 90 w 471"/>
                      <a:gd name="T47" fmla="*/ 9 h 281"/>
                      <a:gd name="T48" fmla="*/ 98 w 471"/>
                      <a:gd name="T49" fmla="*/ 15 h 281"/>
                      <a:gd name="T50" fmla="*/ 106 w 471"/>
                      <a:gd name="T51" fmla="*/ 11 h 281"/>
                      <a:gd name="T52" fmla="*/ 110 w 471"/>
                      <a:gd name="T53" fmla="*/ 9 h 281"/>
                      <a:gd name="T54" fmla="*/ 124 w 471"/>
                      <a:gd name="T55" fmla="*/ 9 h 281"/>
                      <a:gd name="T56" fmla="*/ 134 w 471"/>
                      <a:gd name="T57" fmla="*/ 20 h 281"/>
                      <a:gd name="T58" fmla="*/ 147 w 471"/>
                      <a:gd name="T59" fmla="*/ 38 h 281"/>
                      <a:gd name="T60" fmla="*/ 156 w 471"/>
                      <a:gd name="T61" fmla="*/ 45 h 281"/>
                      <a:gd name="T62" fmla="*/ 163 w 471"/>
                      <a:gd name="T63" fmla="*/ 43 h 281"/>
                      <a:gd name="T64" fmla="*/ 171 w 471"/>
                      <a:gd name="T65" fmla="*/ 41 h 281"/>
                      <a:gd name="T66" fmla="*/ 184 w 471"/>
                      <a:gd name="T67" fmla="*/ 45 h 281"/>
                      <a:gd name="T68" fmla="*/ 190 w 471"/>
                      <a:gd name="T69" fmla="*/ 52 h 281"/>
                      <a:gd name="T70" fmla="*/ 196 w 471"/>
                      <a:gd name="T71" fmla="*/ 57 h 281"/>
                      <a:gd name="T72" fmla="*/ 202 w 471"/>
                      <a:gd name="T73" fmla="*/ 71 h 281"/>
                      <a:gd name="T74" fmla="*/ 204 w 471"/>
                      <a:gd name="T75" fmla="*/ 76 h 281"/>
                      <a:gd name="T76" fmla="*/ 206 w 471"/>
                      <a:gd name="T77" fmla="*/ 80 h 281"/>
                      <a:gd name="T78" fmla="*/ 197 w 471"/>
                      <a:gd name="T79" fmla="*/ 90 h 281"/>
                      <a:gd name="T80" fmla="*/ 204 w 471"/>
                      <a:gd name="T81" fmla="*/ 90 h 281"/>
                      <a:gd name="T82" fmla="*/ 217 w 471"/>
                      <a:gd name="T83" fmla="*/ 99 h 281"/>
                      <a:gd name="T84" fmla="*/ 231 w 471"/>
                      <a:gd name="T85" fmla="*/ 100 h 281"/>
                      <a:gd name="T86" fmla="*/ 241 w 471"/>
                      <a:gd name="T87" fmla="*/ 107 h 281"/>
                      <a:gd name="T88" fmla="*/ 243 w 471"/>
                      <a:gd name="T89" fmla="*/ 110 h 281"/>
                      <a:gd name="T90" fmla="*/ 243 w 471"/>
                      <a:gd name="T91" fmla="*/ 112 h 281"/>
                      <a:gd name="T92" fmla="*/ 250 w 471"/>
                      <a:gd name="T93" fmla="*/ 110 h 281"/>
                      <a:gd name="T94" fmla="*/ 254 w 471"/>
                      <a:gd name="T95" fmla="*/ 109 h 281"/>
                      <a:gd name="T96" fmla="*/ 279 w 471"/>
                      <a:gd name="T97" fmla="*/ 118 h 281"/>
                      <a:gd name="T98" fmla="*/ 284 w 471"/>
                      <a:gd name="T99" fmla="*/ 127 h 281"/>
                      <a:gd name="T100" fmla="*/ 295 w 471"/>
                      <a:gd name="T101" fmla="*/ 128 h 281"/>
                      <a:gd name="T102" fmla="*/ 299 w 471"/>
                      <a:gd name="T103" fmla="*/ 137 h 281"/>
                      <a:gd name="T104" fmla="*/ 286 w 471"/>
                      <a:gd name="T105" fmla="*/ 164 h 281"/>
                      <a:gd name="T106" fmla="*/ 276 w 471"/>
                      <a:gd name="T107" fmla="*/ 179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2" name="Freeform 36"/>
                  <p:cNvSpPr>
                    <a:spLocks/>
                  </p:cNvSpPr>
                  <p:nvPr/>
                </p:nvSpPr>
                <p:spPr bwMode="ltGray">
                  <a:xfrm>
                    <a:off x="2534" y="242"/>
                    <a:ext cx="420" cy="283"/>
                  </a:xfrm>
                  <a:custGeom>
                    <a:avLst/>
                    <a:gdLst>
                      <a:gd name="T0" fmla="*/ 173 w 984"/>
                      <a:gd name="T1" fmla="*/ 2 h 844"/>
                      <a:gd name="T2" fmla="*/ 214 w 984"/>
                      <a:gd name="T3" fmla="*/ 11 h 844"/>
                      <a:gd name="T4" fmla="*/ 235 w 984"/>
                      <a:gd name="T5" fmla="*/ 13 h 844"/>
                      <a:gd name="T6" fmla="*/ 247 w 984"/>
                      <a:gd name="T7" fmla="*/ 44 h 844"/>
                      <a:gd name="T8" fmla="*/ 250 w 984"/>
                      <a:gd name="T9" fmla="*/ 30 h 844"/>
                      <a:gd name="T10" fmla="*/ 259 w 984"/>
                      <a:gd name="T11" fmla="*/ 23 h 844"/>
                      <a:gd name="T12" fmla="*/ 274 w 984"/>
                      <a:gd name="T13" fmla="*/ 42 h 844"/>
                      <a:gd name="T14" fmla="*/ 291 w 984"/>
                      <a:gd name="T15" fmla="*/ 33 h 844"/>
                      <a:gd name="T16" fmla="*/ 301 w 984"/>
                      <a:gd name="T17" fmla="*/ 29 h 844"/>
                      <a:gd name="T18" fmla="*/ 325 w 984"/>
                      <a:gd name="T19" fmla="*/ 1 h 844"/>
                      <a:gd name="T20" fmla="*/ 341 w 984"/>
                      <a:gd name="T21" fmla="*/ 23 h 844"/>
                      <a:gd name="T22" fmla="*/ 341 w 984"/>
                      <a:gd name="T23" fmla="*/ 44 h 844"/>
                      <a:gd name="T24" fmla="*/ 337 w 984"/>
                      <a:gd name="T25" fmla="*/ 53 h 844"/>
                      <a:gd name="T26" fmla="*/ 327 w 984"/>
                      <a:gd name="T27" fmla="*/ 54 h 844"/>
                      <a:gd name="T28" fmla="*/ 325 w 984"/>
                      <a:gd name="T29" fmla="*/ 62 h 844"/>
                      <a:gd name="T30" fmla="*/ 342 w 984"/>
                      <a:gd name="T31" fmla="*/ 76 h 844"/>
                      <a:gd name="T32" fmla="*/ 335 w 984"/>
                      <a:gd name="T33" fmla="*/ 108 h 844"/>
                      <a:gd name="T34" fmla="*/ 354 w 984"/>
                      <a:gd name="T35" fmla="*/ 139 h 844"/>
                      <a:gd name="T36" fmla="*/ 365 w 984"/>
                      <a:gd name="T37" fmla="*/ 151 h 844"/>
                      <a:gd name="T38" fmla="*/ 354 w 984"/>
                      <a:gd name="T39" fmla="*/ 151 h 844"/>
                      <a:gd name="T40" fmla="*/ 318 w 984"/>
                      <a:gd name="T41" fmla="*/ 127 h 844"/>
                      <a:gd name="T42" fmla="*/ 289 w 984"/>
                      <a:gd name="T43" fmla="*/ 135 h 844"/>
                      <a:gd name="T44" fmla="*/ 252 w 984"/>
                      <a:gd name="T45" fmla="*/ 148 h 844"/>
                      <a:gd name="T46" fmla="*/ 274 w 984"/>
                      <a:gd name="T47" fmla="*/ 194 h 844"/>
                      <a:gd name="T48" fmla="*/ 303 w 984"/>
                      <a:gd name="T49" fmla="*/ 205 h 844"/>
                      <a:gd name="T50" fmla="*/ 315 w 984"/>
                      <a:gd name="T51" fmla="*/ 184 h 844"/>
                      <a:gd name="T52" fmla="*/ 330 w 984"/>
                      <a:gd name="T53" fmla="*/ 191 h 844"/>
                      <a:gd name="T54" fmla="*/ 327 w 984"/>
                      <a:gd name="T55" fmla="*/ 211 h 844"/>
                      <a:gd name="T56" fmla="*/ 342 w 984"/>
                      <a:gd name="T57" fmla="*/ 225 h 844"/>
                      <a:gd name="T58" fmla="*/ 358 w 984"/>
                      <a:gd name="T59" fmla="*/ 221 h 844"/>
                      <a:gd name="T60" fmla="*/ 394 w 984"/>
                      <a:gd name="T61" fmla="*/ 270 h 844"/>
                      <a:gd name="T62" fmla="*/ 402 w 984"/>
                      <a:gd name="T63" fmla="*/ 277 h 844"/>
                      <a:gd name="T64" fmla="*/ 373 w 984"/>
                      <a:gd name="T65" fmla="*/ 272 h 844"/>
                      <a:gd name="T66" fmla="*/ 354 w 984"/>
                      <a:gd name="T67" fmla="*/ 254 h 844"/>
                      <a:gd name="T68" fmla="*/ 332 w 984"/>
                      <a:gd name="T69" fmla="*/ 238 h 844"/>
                      <a:gd name="T70" fmla="*/ 300 w 984"/>
                      <a:gd name="T71" fmla="*/ 222 h 844"/>
                      <a:gd name="T72" fmla="*/ 262 w 984"/>
                      <a:gd name="T73" fmla="*/ 217 h 844"/>
                      <a:gd name="T74" fmla="*/ 216 w 984"/>
                      <a:gd name="T75" fmla="*/ 199 h 844"/>
                      <a:gd name="T76" fmla="*/ 197 w 984"/>
                      <a:gd name="T77" fmla="*/ 170 h 844"/>
                      <a:gd name="T78" fmla="*/ 184 w 984"/>
                      <a:gd name="T79" fmla="*/ 155 h 844"/>
                      <a:gd name="T80" fmla="*/ 163 w 984"/>
                      <a:gd name="T81" fmla="*/ 144 h 844"/>
                      <a:gd name="T82" fmla="*/ 146 w 984"/>
                      <a:gd name="T83" fmla="*/ 124 h 844"/>
                      <a:gd name="T84" fmla="*/ 151 w 984"/>
                      <a:gd name="T85" fmla="*/ 139 h 844"/>
                      <a:gd name="T86" fmla="*/ 178 w 984"/>
                      <a:gd name="T87" fmla="*/ 166 h 844"/>
                      <a:gd name="T88" fmla="*/ 180 w 984"/>
                      <a:gd name="T89" fmla="*/ 176 h 844"/>
                      <a:gd name="T90" fmla="*/ 168 w 984"/>
                      <a:gd name="T91" fmla="*/ 167 h 844"/>
                      <a:gd name="T92" fmla="*/ 151 w 984"/>
                      <a:gd name="T93" fmla="*/ 156 h 844"/>
                      <a:gd name="T94" fmla="*/ 134 w 984"/>
                      <a:gd name="T95" fmla="*/ 135 h 844"/>
                      <a:gd name="T96" fmla="*/ 114 w 984"/>
                      <a:gd name="T97" fmla="*/ 116 h 844"/>
                      <a:gd name="T98" fmla="*/ 90 w 984"/>
                      <a:gd name="T99" fmla="*/ 105 h 844"/>
                      <a:gd name="T100" fmla="*/ 66 w 984"/>
                      <a:gd name="T101" fmla="*/ 80 h 844"/>
                      <a:gd name="T102" fmla="*/ 28 w 984"/>
                      <a:gd name="T103" fmla="*/ 22 h 844"/>
                      <a:gd name="T104" fmla="*/ 15 w 984"/>
                      <a:gd name="T105" fmla="*/ 13 h 844"/>
                      <a:gd name="T106" fmla="*/ 20 w 984"/>
                      <a:gd name="T107" fmla="*/ 7 h 844"/>
                      <a:gd name="T108" fmla="*/ 44 w 984"/>
                      <a:gd name="T109" fmla="*/ 23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3" name="Freeform 37"/>
                  <p:cNvSpPr>
                    <a:spLocks/>
                  </p:cNvSpPr>
                  <p:nvPr/>
                </p:nvSpPr>
                <p:spPr bwMode="ltGray">
                  <a:xfrm>
                    <a:off x="2405" y="445"/>
                    <a:ext cx="15" cy="16"/>
                  </a:xfrm>
                  <a:custGeom>
                    <a:avLst/>
                    <a:gdLst>
                      <a:gd name="T0" fmla="*/ 3 w 36"/>
                      <a:gd name="T1" fmla="*/ 9 h 48"/>
                      <a:gd name="T2" fmla="*/ 4 w 36"/>
                      <a:gd name="T3" fmla="*/ 16 h 48"/>
                      <a:gd name="T4" fmla="*/ 3 w 36"/>
                      <a:gd name="T5" fmla="*/ 9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4" name="Freeform 38"/>
                  <p:cNvSpPr>
                    <a:spLocks/>
                  </p:cNvSpPr>
                  <p:nvPr/>
                </p:nvSpPr>
                <p:spPr bwMode="ltGray">
                  <a:xfrm>
                    <a:off x="2393" y="439"/>
                    <a:ext cx="16" cy="12"/>
                  </a:xfrm>
                  <a:custGeom>
                    <a:avLst/>
                    <a:gdLst>
                      <a:gd name="T0" fmla="*/ 0 w 36"/>
                      <a:gd name="T1" fmla="*/ 2 h 37"/>
                      <a:gd name="T2" fmla="*/ 5 w 36"/>
                      <a:gd name="T3" fmla="*/ 0 h 37"/>
                      <a:gd name="T4" fmla="*/ 16 w 36"/>
                      <a:gd name="T5" fmla="*/ 6 h 37"/>
                      <a:gd name="T6" fmla="*/ 4 w 36"/>
                      <a:gd name="T7" fmla="*/ 6 h 37"/>
                      <a:gd name="T8" fmla="*/ 0 w 36"/>
                      <a:gd name="T9" fmla="*/ 2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5" name="Freeform 39"/>
                  <p:cNvSpPr>
                    <a:spLocks/>
                  </p:cNvSpPr>
                  <p:nvPr/>
                </p:nvSpPr>
                <p:spPr bwMode="ltGray">
                  <a:xfrm>
                    <a:off x="2878" y="406"/>
                    <a:ext cx="73" cy="33"/>
                  </a:xfrm>
                  <a:custGeom>
                    <a:avLst/>
                    <a:gdLst>
                      <a:gd name="T0" fmla="*/ 0 w 170"/>
                      <a:gd name="T1" fmla="*/ 17 h 96"/>
                      <a:gd name="T2" fmla="*/ 12 w 170"/>
                      <a:gd name="T3" fmla="*/ 9 h 96"/>
                      <a:gd name="T4" fmla="*/ 24 w 170"/>
                      <a:gd name="T5" fmla="*/ 7 h 96"/>
                      <a:gd name="T6" fmla="*/ 34 w 170"/>
                      <a:gd name="T7" fmla="*/ 3 h 96"/>
                      <a:gd name="T8" fmla="*/ 27 w 170"/>
                      <a:gd name="T9" fmla="*/ 9 h 96"/>
                      <a:gd name="T10" fmla="*/ 53 w 170"/>
                      <a:gd name="T11" fmla="*/ 17 h 96"/>
                      <a:gd name="T12" fmla="*/ 69 w 170"/>
                      <a:gd name="T13" fmla="*/ 22 h 96"/>
                      <a:gd name="T14" fmla="*/ 50 w 170"/>
                      <a:gd name="T15" fmla="*/ 26 h 96"/>
                      <a:gd name="T16" fmla="*/ 38 w 170"/>
                      <a:gd name="T17" fmla="*/ 20 h 96"/>
                      <a:gd name="T18" fmla="*/ 33 w 170"/>
                      <a:gd name="T19" fmla="*/ 18 h 96"/>
                      <a:gd name="T20" fmla="*/ 10 w 170"/>
                      <a:gd name="T21" fmla="*/ 14 h 96"/>
                      <a:gd name="T22" fmla="*/ 0 w 170"/>
                      <a:gd name="T23" fmla="*/ 17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6" name="Freeform 40"/>
                  <p:cNvSpPr>
                    <a:spLocks/>
                  </p:cNvSpPr>
                  <p:nvPr/>
                </p:nvSpPr>
                <p:spPr bwMode="ltGray">
                  <a:xfrm>
                    <a:off x="2955" y="433"/>
                    <a:ext cx="59" cy="15"/>
                  </a:xfrm>
                  <a:custGeom>
                    <a:avLst/>
                    <a:gdLst>
                      <a:gd name="T0" fmla="*/ 0 w 138"/>
                      <a:gd name="T1" fmla="*/ 0 h 44"/>
                      <a:gd name="T2" fmla="*/ 22 w 138"/>
                      <a:gd name="T3" fmla="*/ 1 h 44"/>
                      <a:gd name="T4" fmla="*/ 38 w 138"/>
                      <a:gd name="T5" fmla="*/ 8 h 44"/>
                      <a:gd name="T6" fmla="*/ 48 w 138"/>
                      <a:gd name="T7" fmla="*/ 7 h 44"/>
                      <a:gd name="T8" fmla="*/ 46 w 138"/>
                      <a:gd name="T9" fmla="*/ 15 h 44"/>
                      <a:gd name="T10" fmla="*/ 27 w 138"/>
                      <a:gd name="T11" fmla="*/ 14 h 44"/>
                      <a:gd name="T12" fmla="*/ 0 w 138"/>
                      <a:gd name="T13" fmla="*/ 12 h 44"/>
                      <a:gd name="T14" fmla="*/ 12 w 138"/>
                      <a:gd name="T15" fmla="*/ 7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 name="Freeform 41"/>
                  <p:cNvSpPr>
                    <a:spLocks/>
                  </p:cNvSpPr>
                  <p:nvPr/>
                </p:nvSpPr>
                <p:spPr bwMode="ltGray">
                  <a:xfrm>
                    <a:off x="2924" y="441"/>
                    <a:ext cx="24" cy="14"/>
                  </a:xfrm>
                  <a:custGeom>
                    <a:avLst/>
                    <a:gdLst>
                      <a:gd name="T0" fmla="*/ 7 w 57"/>
                      <a:gd name="T1" fmla="*/ 8 h 42"/>
                      <a:gd name="T2" fmla="*/ 16 w 57"/>
                      <a:gd name="T3" fmla="*/ 4 h 42"/>
                      <a:gd name="T4" fmla="*/ 7 w 57"/>
                      <a:gd name="T5" fmla="*/ 8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8" name="Freeform 42"/>
                  <p:cNvSpPr>
                    <a:spLocks/>
                  </p:cNvSpPr>
                  <p:nvPr/>
                </p:nvSpPr>
                <p:spPr bwMode="ltGray">
                  <a:xfrm>
                    <a:off x="2908" y="398"/>
                    <a:ext cx="16" cy="18"/>
                  </a:xfrm>
                  <a:custGeom>
                    <a:avLst/>
                    <a:gdLst>
                      <a:gd name="T0" fmla="*/ 8 w 39"/>
                      <a:gd name="T1" fmla="*/ 11 h 52"/>
                      <a:gd name="T2" fmla="*/ 8 w 39"/>
                      <a:gd name="T3" fmla="*/ 0 h 52"/>
                      <a:gd name="T4" fmla="*/ 8 w 39"/>
                      <a:gd name="T5" fmla="*/ 11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9" name="Freeform 43"/>
                  <p:cNvSpPr>
                    <a:spLocks/>
                  </p:cNvSpPr>
                  <p:nvPr/>
                </p:nvSpPr>
                <p:spPr bwMode="ltGray">
                  <a:xfrm>
                    <a:off x="3035" y="452"/>
                    <a:ext cx="19" cy="27"/>
                  </a:xfrm>
                  <a:custGeom>
                    <a:avLst/>
                    <a:gdLst>
                      <a:gd name="T0" fmla="*/ 2 w 44"/>
                      <a:gd name="T1" fmla="*/ 3 h 80"/>
                      <a:gd name="T2" fmla="*/ 9 w 44"/>
                      <a:gd name="T3" fmla="*/ 11 h 80"/>
                      <a:gd name="T4" fmla="*/ 10 w 44"/>
                      <a:gd name="T5" fmla="*/ 17 h 80"/>
                      <a:gd name="T6" fmla="*/ 16 w 44"/>
                      <a:gd name="T7" fmla="*/ 18 h 80"/>
                      <a:gd name="T8" fmla="*/ 10 w 44"/>
                      <a:gd name="T9" fmla="*/ 25 h 80"/>
                      <a:gd name="T10" fmla="*/ 0 w 44"/>
                      <a:gd name="T11" fmla="*/ 7 h 80"/>
                      <a:gd name="T12" fmla="*/ 2 w 44"/>
                      <a:gd name="T13" fmla="*/ 3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0" name="Freeform 44"/>
                  <p:cNvSpPr>
                    <a:spLocks/>
                  </p:cNvSpPr>
                  <p:nvPr/>
                </p:nvSpPr>
                <p:spPr bwMode="ltGray">
                  <a:xfrm>
                    <a:off x="2696" y="247"/>
                    <a:ext cx="205" cy="41"/>
                  </a:xfrm>
                  <a:custGeom>
                    <a:avLst/>
                    <a:gdLst>
                      <a:gd name="T0" fmla="*/ 140 w 323"/>
                      <a:gd name="T1" fmla="*/ 1 h 64"/>
                      <a:gd name="T2" fmla="*/ 147 w 323"/>
                      <a:gd name="T3" fmla="*/ 5 h 64"/>
                      <a:gd name="T4" fmla="*/ 149 w 323"/>
                      <a:gd name="T5" fmla="*/ 0 h 64"/>
                      <a:gd name="T6" fmla="*/ 168 w 323"/>
                      <a:gd name="T7" fmla="*/ 0 h 64"/>
                      <a:gd name="T8" fmla="*/ 182 w 323"/>
                      <a:gd name="T9" fmla="*/ 11 h 64"/>
                      <a:gd name="T10" fmla="*/ 202 w 323"/>
                      <a:gd name="T11" fmla="*/ 6 h 64"/>
                      <a:gd name="T12" fmla="*/ 199 w 323"/>
                      <a:gd name="T13" fmla="*/ 19 h 64"/>
                      <a:gd name="T14" fmla="*/ 189 w 323"/>
                      <a:gd name="T15" fmla="*/ 29 h 64"/>
                      <a:gd name="T16" fmla="*/ 187 w 323"/>
                      <a:gd name="T17" fmla="*/ 19 h 64"/>
                      <a:gd name="T18" fmla="*/ 182 w 323"/>
                      <a:gd name="T19" fmla="*/ 20 h 64"/>
                      <a:gd name="T20" fmla="*/ 177 w 323"/>
                      <a:gd name="T21" fmla="*/ 19 h 64"/>
                      <a:gd name="T22" fmla="*/ 167 w 323"/>
                      <a:gd name="T23" fmla="*/ 13 h 64"/>
                      <a:gd name="T24" fmla="*/ 145 w 323"/>
                      <a:gd name="T25" fmla="*/ 24 h 64"/>
                      <a:gd name="T26" fmla="*/ 128 w 323"/>
                      <a:gd name="T27" fmla="*/ 28 h 64"/>
                      <a:gd name="T28" fmla="*/ 135 w 323"/>
                      <a:gd name="T29" fmla="*/ 37 h 64"/>
                      <a:gd name="T30" fmla="*/ 119 w 323"/>
                      <a:gd name="T31" fmla="*/ 40 h 64"/>
                      <a:gd name="T32" fmla="*/ 107 w 323"/>
                      <a:gd name="T33" fmla="*/ 39 h 64"/>
                      <a:gd name="T34" fmla="*/ 112 w 323"/>
                      <a:gd name="T35" fmla="*/ 37 h 64"/>
                      <a:gd name="T36" fmla="*/ 109 w 323"/>
                      <a:gd name="T37" fmla="*/ 26 h 64"/>
                      <a:gd name="T38" fmla="*/ 107 w 323"/>
                      <a:gd name="T39" fmla="*/ 20 h 64"/>
                      <a:gd name="T40" fmla="*/ 100 w 323"/>
                      <a:gd name="T41" fmla="*/ 15 h 64"/>
                      <a:gd name="T42" fmla="*/ 90 w 323"/>
                      <a:gd name="T43" fmla="*/ 17 h 64"/>
                      <a:gd name="T44" fmla="*/ 85 w 323"/>
                      <a:gd name="T45" fmla="*/ 17 h 64"/>
                      <a:gd name="T46" fmla="*/ 78 w 323"/>
                      <a:gd name="T47" fmla="*/ 16 h 64"/>
                      <a:gd name="T48" fmla="*/ 53 w 323"/>
                      <a:gd name="T49" fmla="*/ 1 h 64"/>
                      <a:gd name="T50" fmla="*/ 37 w 323"/>
                      <a:gd name="T51" fmla="*/ 9 h 64"/>
                      <a:gd name="T52" fmla="*/ 1 w 323"/>
                      <a:gd name="T53" fmla="*/ 0 h 64"/>
                      <a:gd name="T54" fmla="*/ 140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1" name="Freeform 45"/>
                  <p:cNvSpPr>
                    <a:spLocks/>
                  </p:cNvSpPr>
                  <p:nvPr/>
                </p:nvSpPr>
                <p:spPr bwMode="ltGray">
                  <a:xfrm>
                    <a:off x="2515" y="246"/>
                    <a:ext cx="190" cy="20"/>
                  </a:xfrm>
                  <a:custGeom>
                    <a:avLst/>
                    <a:gdLst>
                      <a:gd name="T0" fmla="*/ 67 w 300"/>
                      <a:gd name="T1" fmla="*/ 20 h 31"/>
                      <a:gd name="T2" fmla="*/ 19 w 300"/>
                      <a:gd name="T3" fmla="*/ 1 h 31"/>
                      <a:gd name="T4" fmla="*/ 181 w 300"/>
                      <a:gd name="T5" fmla="*/ 0 h 31"/>
                      <a:gd name="T6" fmla="*/ 187 w 300"/>
                      <a:gd name="T7" fmla="*/ 9 h 31"/>
                      <a:gd name="T8" fmla="*/ 167 w 300"/>
                      <a:gd name="T9" fmla="*/ 10 h 31"/>
                      <a:gd name="T10" fmla="*/ 67 w 300"/>
                      <a:gd name="T11" fmla="*/ 20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2" name="Freeform 46"/>
                  <p:cNvSpPr>
                    <a:spLocks/>
                  </p:cNvSpPr>
                  <p:nvPr/>
                </p:nvSpPr>
                <p:spPr bwMode="ltGray">
                  <a:xfrm>
                    <a:off x="2096" y="275"/>
                    <a:ext cx="18" cy="10"/>
                  </a:xfrm>
                  <a:custGeom>
                    <a:avLst/>
                    <a:gdLst>
                      <a:gd name="T0" fmla="*/ 0 w 41"/>
                      <a:gd name="T1" fmla="*/ 9 h 29"/>
                      <a:gd name="T2" fmla="*/ 5 w 41"/>
                      <a:gd name="T3" fmla="*/ 10 h 29"/>
                      <a:gd name="T4" fmla="*/ 0 w 41"/>
                      <a:gd name="T5" fmla="*/ 9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3" name="Freeform 47"/>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4" name="Freeform 48"/>
                  <p:cNvSpPr>
                    <a:spLocks/>
                  </p:cNvSpPr>
                  <p:nvPr/>
                </p:nvSpPr>
                <p:spPr bwMode="ltGray">
                  <a:xfrm>
                    <a:off x="2043" y="241"/>
                    <a:ext cx="20" cy="55"/>
                  </a:xfrm>
                  <a:custGeom>
                    <a:avLst/>
                    <a:gdLst>
                      <a:gd name="T0" fmla="*/ 2 w 47"/>
                      <a:gd name="T1" fmla="*/ 52 h 165"/>
                      <a:gd name="T2" fmla="*/ 6 w 47"/>
                      <a:gd name="T3" fmla="*/ 36 h 165"/>
                      <a:gd name="T4" fmla="*/ 7 w 47"/>
                      <a:gd name="T5" fmla="*/ 23 h 165"/>
                      <a:gd name="T6" fmla="*/ 5 w 47"/>
                      <a:gd name="T7" fmla="*/ 13 h 165"/>
                      <a:gd name="T8" fmla="*/ 7 w 47"/>
                      <a:gd name="T9" fmla="*/ 4 h 165"/>
                      <a:gd name="T10" fmla="*/ 9 w 47"/>
                      <a:gd name="T11" fmla="*/ 0 h 165"/>
                      <a:gd name="T12" fmla="*/ 13 w 47"/>
                      <a:gd name="T13" fmla="*/ 10 h 165"/>
                      <a:gd name="T14" fmla="*/ 20 w 47"/>
                      <a:gd name="T15" fmla="*/ 33 h 165"/>
                      <a:gd name="T16" fmla="*/ 13 w 47"/>
                      <a:gd name="T17" fmla="*/ 36 h 165"/>
                      <a:gd name="T18" fmla="*/ 10 w 47"/>
                      <a:gd name="T19" fmla="*/ 42 h 165"/>
                      <a:gd name="T20" fmla="*/ 9 w 47"/>
                      <a:gd name="T21" fmla="*/ 44 h 165"/>
                      <a:gd name="T22" fmla="*/ 11 w 47"/>
                      <a:gd name="T23" fmla="*/ 45 h 165"/>
                      <a:gd name="T24" fmla="*/ 13 w 47"/>
                      <a:gd name="T25" fmla="*/ 49 h 165"/>
                      <a:gd name="T26" fmla="*/ 6 w 47"/>
                      <a:gd name="T27" fmla="*/ 49 h 165"/>
                      <a:gd name="T28" fmla="*/ 3 w 47"/>
                      <a:gd name="T29" fmla="*/ 53 h 165"/>
                      <a:gd name="T30" fmla="*/ 1 w 47"/>
                      <a:gd name="T31" fmla="*/ 51 h 165"/>
                      <a:gd name="T32" fmla="*/ 2 w 47"/>
                      <a:gd name="T33" fmla="*/ 52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5" name="Freeform 49"/>
                  <p:cNvSpPr>
                    <a:spLocks/>
                  </p:cNvSpPr>
                  <p:nvPr/>
                </p:nvSpPr>
                <p:spPr bwMode="ltGray">
                  <a:xfrm>
                    <a:off x="2031" y="287"/>
                    <a:ext cx="59" cy="34"/>
                  </a:xfrm>
                  <a:custGeom>
                    <a:avLst/>
                    <a:gdLst>
                      <a:gd name="T0" fmla="*/ 11 w 138"/>
                      <a:gd name="T1" fmla="*/ 20 h 103"/>
                      <a:gd name="T2" fmla="*/ 13 w 138"/>
                      <a:gd name="T3" fmla="*/ 14 h 103"/>
                      <a:gd name="T4" fmla="*/ 21 w 138"/>
                      <a:gd name="T5" fmla="*/ 11 h 103"/>
                      <a:gd name="T6" fmla="*/ 23 w 138"/>
                      <a:gd name="T7" fmla="*/ 15 h 103"/>
                      <a:gd name="T8" fmla="*/ 28 w 138"/>
                      <a:gd name="T9" fmla="*/ 16 h 103"/>
                      <a:gd name="T10" fmla="*/ 34 w 138"/>
                      <a:gd name="T11" fmla="*/ 18 h 103"/>
                      <a:gd name="T12" fmla="*/ 50 w 138"/>
                      <a:gd name="T13" fmla="*/ 11 h 103"/>
                      <a:gd name="T14" fmla="*/ 56 w 138"/>
                      <a:gd name="T15" fmla="*/ 6 h 103"/>
                      <a:gd name="T16" fmla="*/ 59 w 138"/>
                      <a:gd name="T17" fmla="*/ 4 h 103"/>
                      <a:gd name="T18" fmla="*/ 45 w 138"/>
                      <a:gd name="T19" fmla="*/ 16 h 103"/>
                      <a:gd name="T20" fmla="*/ 36 w 138"/>
                      <a:gd name="T21" fmla="*/ 22 h 103"/>
                      <a:gd name="T22" fmla="*/ 28 w 138"/>
                      <a:gd name="T23" fmla="*/ 27 h 103"/>
                      <a:gd name="T24" fmla="*/ 21 w 138"/>
                      <a:gd name="T25" fmla="*/ 34 h 103"/>
                      <a:gd name="T26" fmla="*/ 11 w 138"/>
                      <a:gd name="T27" fmla="*/ 29 h 103"/>
                      <a:gd name="T28" fmla="*/ 9 w 138"/>
                      <a:gd name="T29" fmla="*/ 29 h 103"/>
                      <a:gd name="T30" fmla="*/ 9 w 138"/>
                      <a:gd name="T31" fmla="*/ 32 h 103"/>
                      <a:gd name="T32" fmla="*/ 0 w 138"/>
                      <a:gd name="T33" fmla="*/ 32 h 103"/>
                      <a:gd name="T34" fmla="*/ 4 w 138"/>
                      <a:gd name="T35" fmla="*/ 26 h 103"/>
                      <a:gd name="T36" fmla="*/ 11 w 138"/>
                      <a:gd name="T37" fmla="*/ 2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6" name="Freeform 50"/>
                  <p:cNvSpPr>
                    <a:spLocks/>
                  </p:cNvSpPr>
                  <p:nvPr/>
                </p:nvSpPr>
                <p:spPr bwMode="ltGray">
                  <a:xfrm>
                    <a:off x="1968" y="319"/>
                    <a:ext cx="80" cy="72"/>
                  </a:xfrm>
                  <a:custGeom>
                    <a:avLst/>
                    <a:gdLst>
                      <a:gd name="T0" fmla="*/ 67 w 188"/>
                      <a:gd name="T1" fmla="*/ 8 h 214"/>
                      <a:gd name="T2" fmla="*/ 68 w 188"/>
                      <a:gd name="T3" fmla="*/ 2 h 214"/>
                      <a:gd name="T4" fmla="*/ 72 w 188"/>
                      <a:gd name="T5" fmla="*/ 0 h 214"/>
                      <a:gd name="T6" fmla="*/ 77 w 188"/>
                      <a:gd name="T7" fmla="*/ 8 h 214"/>
                      <a:gd name="T8" fmla="*/ 80 w 188"/>
                      <a:gd name="T9" fmla="*/ 14 h 214"/>
                      <a:gd name="T10" fmla="*/ 76 w 188"/>
                      <a:gd name="T11" fmla="*/ 20 h 214"/>
                      <a:gd name="T12" fmla="*/ 72 w 188"/>
                      <a:gd name="T13" fmla="*/ 26 h 214"/>
                      <a:gd name="T14" fmla="*/ 69 w 188"/>
                      <a:gd name="T15" fmla="*/ 42 h 214"/>
                      <a:gd name="T16" fmla="*/ 61 w 188"/>
                      <a:gd name="T17" fmla="*/ 46 h 214"/>
                      <a:gd name="T18" fmla="*/ 51 w 188"/>
                      <a:gd name="T19" fmla="*/ 46 h 214"/>
                      <a:gd name="T20" fmla="*/ 48 w 188"/>
                      <a:gd name="T21" fmla="*/ 42 h 214"/>
                      <a:gd name="T22" fmla="*/ 43 w 188"/>
                      <a:gd name="T23" fmla="*/ 49 h 214"/>
                      <a:gd name="T24" fmla="*/ 38 w 188"/>
                      <a:gd name="T25" fmla="*/ 50 h 214"/>
                      <a:gd name="T26" fmla="*/ 34 w 188"/>
                      <a:gd name="T27" fmla="*/ 44 h 214"/>
                      <a:gd name="T28" fmla="*/ 25 w 188"/>
                      <a:gd name="T29" fmla="*/ 48 h 214"/>
                      <a:gd name="T30" fmla="*/ 32 w 188"/>
                      <a:gd name="T31" fmla="*/ 48 h 214"/>
                      <a:gd name="T32" fmla="*/ 33 w 188"/>
                      <a:gd name="T33" fmla="*/ 54 h 214"/>
                      <a:gd name="T34" fmla="*/ 25 w 188"/>
                      <a:gd name="T35" fmla="*/ 56 h 214"/>
                      <a:gd name="T36" fmla="*/ 14 w 188"/>
                      <a:gd name="T37" fmla="*/ 56 h 214"/>
                      <a:gd name="T38" fmla="*/ 15 w 188"/>
                      <a:gd name="T39" fmla="*/ 52 h 214"/>
                      <a:gd name="T40" fmla="*/ 20 w 188"/>
                      <a:gd name="T41" fmla="*/ 48 h 214"/>
                      <a:gd name="T42" fmla="*/ 14 w 188"/>
                      <a:gd name="T43" fmla="*/ 50 h 214"/>
                      <a:gd name="T44" fmla="*/ 11 w 188"/>
                      <a:gd name="T45" fmla="*/ 56 h 214"/>
                      <a:gd name="T46" fmla="*/ 13 w 188"/>
                      <a:gd name="T47" fmla="*/ 64 h 214"/>
                      <a:gd name="T48" fmla="*/ 6 w 188"/>
                      <a:gd name="T49" fmla="*/ 67 h 214"/>
                      <a:gd name="T50" fmla="*/ 0 w 188"/>
                      <a:gd name="T51" fmla="*/ 72 h 214"/>
                      <a:gd name="T52" fmla="*/ 3 w 188"/>
                      <a:gd name="T53" fmla="*/ 63 h 214"/>
                      <a:gd name="T54" fmla="*/ 0 w 188"/>
                      <a:gd name="T55" fmla="*/ 55 h 214"/>
                      <a:gd name="T56" fmla="*/ 6 w 188"/>
                      <a:gd name="T57" fmla="*/ 51 h 214"/>
                      <a:gd name="T58" fmla="*/ 14 w 188"/>
                      <a:gd name="T59" fmla="*/ 45 h 214"/>
                      <a:gd name="T60" fmla="*/ 19 w 188"/>
                      <a:gd name="T61" fmla="*/ 40 h 214"/>
                      <a:gd name="T62" fmla="*/ 31 w 188"/>
                      <a:gd name="T63" fmla="*/ 39 h 214"/>
                      <a:gd name="T64" fmla="*/ 36 w 188"/>
                      <a:gd name="T65" fmla="*/ 38 h 214"/>
                      <a:gd name="T66" fmla="*/ 49 w 188"/>
                      <a:gd name="T67" fmla="*/ 26 h 214"/>
                      <a:gd name="T68" fmla="*/ 51 w 188"/>
                      <a:gd name="T69" fmla="*/ 31 h 214"/>
                      <a:gd name="T70" fmla="*/ 56 w 188"/>
                      <a:gd name="T71" fmla="*/ 26 h 214"/>
                      <a:gd name="T72" fmla="*/ 64 w 188"/>
                      <a:gd name="T73" fmla="*/ 18 h 214"/>
                      <a:gd name="T74" fmla="*/ 66 w 188"/>
                      <a:gd name="T75" fmla="*/ 14 h 214"/>
                      <a:gd name="T76" fmla="*/ 63 w 188"/>
                      <a:gd name="T77" fmla="*/ 13 h 214"/>
                      <a:gd name="T78" fmla="*/ 65 w 188"/>
                      <a:gd name="T79" fmla="*/ 11 h 214"/>
                      <a:gd name="T80" fmla="*/ 67 w 188"/>
                      <a:gd name="T81" fmla="*/ 8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 name="Freeform 51"/>
                  <p:cNvSpPr>
                    <a:spLocks/>
                  </p:cNvSpPr>
                  <p:nvPr/>
                </p:nvSpPr>
                <p:spPr bwMode="ltGray">
                  <a:xfrm>
                    <a:off x="2021" y="340"/>
                    <a:ext cx="6" cy="4"/>
                  </a:xfrm>
                  <a:custGeom>
                    <a:avLst/>
                    <a:gdLst>
                      <a:gd name="T0" fmla="*/ 0 w 13"/>
                      <a:gd name="T1" fmla="*/ 3 h 13"/>
                      <a:gd name="T2" fmla="*/ 2 w 13"/>
                      <a:gd name="T3" fmla="*/ 4 h 13"/>
                      <a:gd name="T4" fmla="*/ 0 w 13"/>
                      <a:gd name="T5" fmla="*/ 3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8" name="Freeform 52"/>
                  <p:cNvSpPr>
                    <a:spLocks/>
                  </p:cNvSpPr>
                  <p:nvPr/>
                </p:nvSpPr>
                <p:spPr bwMode="ltGray">
                  <a:xfrm>
                    <a:off x="1573" y="389"/>
                    <a:ext cx="347" cy="189"/>
                  </a:xfrm>
                  <a:custGeom>
                    <a:avLst/>
                    <a:gdLst>
                      <a:gd name="T0" fmla="*/ 347 w 812"/>
                      <a:gd name="T1" fmla="*/ 9 h 564"/>
                      <a:gd name="T2" fmla="*/ 332 w 812"/>
                      <a:gd name="T3" fmla="*/ 26 h 564"/>
                      <a:gd name="T4" fmla="*/ 320 w 812"/>
                      <a:gd name="T5" fmla="*/ 41 h 564"/>
                      <a:gd name="T6" fmla="*/ 309 w 812"/>
                      <a:gd name="T7" fmla="*/ 48 h 564"/>
                      <a:gd name="T8" fmla="*/ 271 w 812"/>
                      <a:gd name="T9" fmla="*/ 60 h 564"/>
                      <a:gd name="T10" fmla="*/ 270 w 812"/>
                      <a:gd name="T11" fmla="*/ 70 h 564"/>
                      <a:gd name="T12" fmla="*/ 258 w 812"/>
                      <a:gd name="T13" fmla="*/ 77 h 564"/>
                      <a:gd name="T14" fmla="*/ 265 w 812"/>
                      <a:gd name="T15" fmla="*/ 60 h 564"/>
                      <a:gd name="T16" fmla="*/ 246 w 812"/>
                      <a:gd name="T17" fmla="*/ 63 h 564"/>
                      <a:gd name="T18" fmla="*/ 238 w 812"/>
                      <a:gd name="T19" fmla="*/ 73 h 564"/>
                      <a:gd name="T20" fmla="*/ 255 w 812"/>
                      <a:gd name="T21" fmla="*/ 94 h 564"/>
                      <a:gd name="T22" fmla="*/ 254 w 812"/>
                      <a:gd name="T23" fmla="*/ 123 h 564"/>
                      <a:gd name="T24" fmla="*/ 232 w 812"/>
                      <a:gd name="T25" fmla="*/ 136 h 564"/>
                      <a:gd name="T26" fmla="*/ 223 w 812"/>
                      <a:gd name="T27" fmla="*/ 129 h 564"/>
                      <a:gd name="T28" fmla="*/ 206 w 812"/>
                      <a:gd name="T29" fmla="*/ 117 h 564"/>
                      <a:gd name="T30" fmla="*/ 197 w 812"/>
                      <a:gd name="T31" fmla="*/ 117 h 564"/>
                      <a:gd name="T32" fmla="*/ 192 w 812"/>
                      <a:gd name="T33" fmla="*/ 132 h 564"/>
                      <a:gd name="T34" fmla="*/ 214 w 812"/>
                      <a:gd name="T35" fmla="*/ 155 h 564"/>
                      <a:gd name="T36" fmla="*/ 218 w 812"/>
                      <a:gd name="T37" fmla="*/ 176 h 564"/>
                      <a:gd name="T38" fmla="*/ 225 w 812"/>
                      <a:gd name="T39" fmla="*/ 188 h 564"/>
                      <a:gd name="T40" fmla="*/ 210 w 812"/>
                      <a:gd name="T41" fmla="*/ 182 h 564"/>
                      <a:gd name="T42" fmla="*/ 201 w 812"/>
                      <a:gd name="T43" fmla="*/ 174 h 564"/>
                      <a:gd name="T44" fmla="*/ 180 w 812"/>
                      <a:gd name="T45" fmla="*/ 142 h 564"/>
                      <a:gd name="T46" fmla="*/ 182 w 812"/>
                      <a:gd name="T47" fmla="*/ 104 h 564"/>
                      <a:gd name="T48" fmla="*/ 180 w 812"/>
                      <a:gd name="T49" fmla="*/ 90 h 564"/>
                      <a:gd name="T50" fmla="*/ 176 w 812"/>
                      <a:gd name="T51" fmla="*/ 92 h 564"/>
                      <a:gd name="T52" fmla="*/ 165 w 812"/>
                      <a:gd name="T53" fmla="*/ 89 h 564"/>
                      <a:gd name="T54" fmla="*/ 154 w 812"/>
                      <a:gd name="T55" fmla="*/ 57 h 564"/>
                      <a:gd name="T56" fmla="*/ 141 w 812"/>
                      <a:gd name="T57" fmla="*/ 56 h 564"/>
                      <a:gd name="T58" fmla="*/ 123 w 812"/>
                      <a:gd name="T59" fmla="*/ 58 h 564"/>
                      <a:gd name="T60" fmla="*/ 103 w 812"/>
                      <a:gd name="T61" fmla="*/ 78 h 564"/>
                      <a:gd name="T62" fmla="*/ 84 w 812"/>
                      <a:gd name="T63" fmla="*/ 90 h 564"/>
                      <a:gd name="T64" fmla="*/ 79 w 812"/>
                      <a:gd name="T65" fmla="*/ 92 h 564"/>
                      <a:gd name="T66" fmla="*/ 68 w 812"/>
                      <a:gd name="T67" fmla="*/ 110 h 564"/>
                      <a:gd name="T68" fmla="*/ 65 w 812"/>
                      <a:gd name="T69" fmla="*/ 119 h 564"/>
                      <a:gd name="T70" fmla="*/ 55 w 812"/>
                      <a:gd name="T71" fmla="*/ 135 h 564"/>
                      <a:gd name="T72" fmla="*/ 40 w 812"/>
                      <a:gd name="T73" fmla="*/ 131 h 564"/>
                      <a:gd name="T74" fmla="*/ 28 w 812"/>
                      <a:gd name="T75" fmla="*/ 86 h 564"/>
                      <a:gd name="T76" fmla="*/ 31 w 812"/>
                      <a:gd name="T77" fmla="*/ 52 h 564"/>
                      <a:gd name="T78" fmla="*/ 19 w 812"/>
                      <a:gd name="T79" fmla="*/ 60 h 564"/>
                      <a:gd name="T80" fmla="*/ 9 w 812"/>
                      <a:gd name="T81" fmla="*/ 50 h 564"/>
                      <a:gd name="T82" fmla="*/ 10 w 812"/>
                      <a:gd name="T83" fmla="*/ 46 h 564"/>
                      <a:gd name="T84" fmla="*/ 0 w 812"/>
                      <a:gd name="T85" fmla="*/ 31 h 564"/>
                      <a:gd name="T86" fmla="*/ 341 w 812"/>
                      <a:gd name="T87" fmla="*/ 2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9" name="Freeform 53"/>
                  <p:cNvSpPr>
                    <a:spLocks/>
                  </p:cNvSpPr>
                  <p:nvPr/>
                </p:nvSpPr>
                <p:spPr bwMode="ltGray">
                  <a:xfrm>
                    <a:off x="1634" y="519"/>
                    <a:ext cx="19" cy="29"/>
                  </a:xfrm>
                  <a:custGeom>
                    <a:avLst/>
                    <a:gdLst>
                      <a:gd name="T0" fmla="*/ 3 w 43"/>
                      <a:gd name="T1" fmla="*/ 4 h 85"/>
                      <a:gd name="T2" fmla="*/ 8 w 43"/>
                      <a:gd name="T3" fmla="*/ 1 h 85"/>
                      <a:gd name="T4" fmla="*/ 16 w 43"/>
                      <a:gd name="T5" fmla="*/ 11 h 85"/>
                      <a:gd name="T6" fmla="*/ 8 w 43"/>
                      <a:gd name="T7" fmla="*/ 29 h 85"/>
                      <a:gd name="T8" fmla="*/ 0 w 43"/>
                      <a:gd name="T9" fmla="*/ 24 h 85"/>
                      <a:gd name="T10" fmla="*/ 3 w 43"/>
                      <a:gd name="T11" fmla="*/ 4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0" name="Freeform 54"/>
                  <p:cNvSpPr>
                    <a:spLocks/>
                  </p:cNvSpPr>
                  <p:nvPr/>
                </p:nvSpPr>
                <p:spPr bwMode="ltGray">
                  <a:xfrm>
                    <a:off x="1900" y="421"/>
                    <a:ext cx="18" cy="24"/>
                  </a:xfrm>
                  <a:custGeom>
                    <a:avLst/>
                    <a:gdLst>
                      <a:gd name="T0" fmla="*/ 5 w 44"/>
                      <a:gd name="T1" fmla="*/ 9 h 74"/>
                      <a:gd name="T2" fmla="*/ 12 w 44"/>
                      <a:gd name="T3" fmla="*/ 1 h 74"/>
                      <a:gd name="T4" fmla="*/ 18 w 44"/>
                      <a:gd name="T5" fmla="*/ 1 h 74"/>
                      <a:gd name="T6" fmla="*/ 16 w 44"/>
                      <a:gd name="T7" fmla="*/ 8 h 74"/>
                      <a:gd name="T8" fmla="*/ 5 w 44"/>
                      <a:gd name="T9" fmla="*/ 24 h 74"/>
                      <a:gd name="T10" fmla="*/ 3 w 44"/>
                      <a:gd name="T11" fmla="*/ 19 h 74"/>
                      <a:gd name="T12" fmla="*/ 1 w 44"/>
                      <a:gd name="T13" fmla="*/ 12 h 74"/>
                      <a:gd name="T14" fmla="*/ 5 w 44"/>
                      <a:gd name="T15" fmla="*/ 9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1" name="Freeform 55"/>
                  <p:cNvSpPr>
                    <a:spLocks/>
                  </p:cNvSpPr>
                  <p:nvPr/>
                </p:nvSpPr>
                <p:spPr bwMode="ltGray">
                  <a:xfrm>
                    <a:off x="1951" y="409"/>
                    <a:ext cx="9" cy="10"/>
                  </a:xfrm>
                  <a:custGeom>
                    <a:avLst/>
                    <a:gdLst>
                      <a:gd name="T0" fmla="*/ 3 w 20"/>
                      <a:gd name="T1" fmla="*/ 5 h 30"/>
                      <a:gd name="T2" fmla="*/ 2 w 20"/>
                      <a:gd name="T3" fmla="*/ 10 h 30"/>
                      <a:gd name="T4" fmla="*/ 3 w 20"/>
                      <a:gd name="T5" fmla="*/ 5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2" name="Freeform 56"/>
                  <p:cNvSpPr>
                    <a:spLocks/>
                  </p:cNvSpPr>
                  <p:nvPr/>
                </p:nvSpPr>
                <p:spPr bwMode="ltGray">
                  <a:xfrm>
                    <a:off x="1021" y="314"/>
                    <a:ext cx="433" cy="354"/>
                  </a:xfrm>
                  <a:custGeom>
                    <a:avLst/>
                    <a:gdLst>
                      <a:gd name="T0" fmla="*/ 305 w 682"/>
                      <a:gd name="T1" fmla="*/ 295 h 557"/>
                      <a:gd name="T2" fmla="*/ 309 w 682"/>
                      <a:gd name="T3" fmla="*/ 287 h 557"/>
                      <a:gd name="T4" fmla="*/ 317 w 682"/>
                      <a:gd name="T5" fmla="*/ 262 h 557"/>
                      <a:gd name="T6" fmla="*/ 196 w 682"/>
                      <a:gd name="T7" fmla="*/ 182 h 557"/>
                      <a:gd name="T8" fmla="*/ 179 w 682"/>
                      <a:gd name="T9" fmla="*/ 220 h 557"/>
                      <a:gd name="T10" fmla="*/ 192 w 682"/>
                      <a:gd name="T11" fmla="*/ 353 h 557"/>
                      <a:gd name="T12" fmla="*/ 179 w 682"/>
                      <a:gd name="T13" fmla="*/ 314 h 557"/>
                      <a:gd name="T14" fmla="*/ 154 w 682"/>
                      <a:gd name="T15" fmla="*/ 279 h 557"/>
                      <a:gd name="T16" fmla="*/ 156 w 682"/>
                      <a:gd name="T17" fmla="*/ 262 h 557"/>
                      <a:gd name="T18" fmla="*/ 157 w 682"/>
                      <a:gd name="T19" fmla="*/ 250 h 557"/>
                      <a:gd name="T20" fmla="*/ 140 w 682"/>
                      <a:gd name="T21" fmla="*/ 238 h 557"/>
                      <a:gd name="T22" fmla="*/ 123 w 682"/>
                      <a:gd name="T23" fmla="*/ 220 h 557"/>
                      <a:gd name="T24" fmla="*/ 94 w 682"/>
                      <a:gd name="T25" fmla="*/ 225 h 557"/>
                      <a:gd name="T26" fmla="*/ 80 w 682"/>
                      <a:gd name="T27" fmla="*/ 232 h 557"/>
                      <a:gd name="T28" fmla="*/ 50 w 682"/>
                      <a:gd name="T29" fmla="*/ 232 h 557"/>
                      <a:gd name="T30" fmla="*/ 14 w 682"/>
                      <a:gd name="T31" fmla="*/ 198 h 557"/>
                      <a:gd name="T32" fmla="*/ 7 w 682"/>
                      <a:gd name="T33" fmla="*/ 187 h 557"/>
                      <a:gd name="T34" fmla="*/ 0 w 682"/>
                      <a:gd name="T35" fmla="*/ 168 h 557"/>
                      <a:gd name="T36" fmla="*/ 15 w 682"/>
                      <a:gd name="T37" fmla="*/ 135 h 557"/>
                      <a:gd name="T38" fmla="*/ 20 w 682"/>
                      <a:gd name="T39" fmla="*/ 115 h 557"/>
                      <a:gd name="T40" fmla="*/ 32 w 682"/>
                      <a:gd name="T41" fmla="*/ 91 h 557"/>
                      <a:gd name="T42" fmla="*/ 51 w 682"/>
                      <a:gd name="T43" fmla="*/ 74 h 557"/>
                      <a:gd name="T44" fmla="*/ 106 w 682"/>
                      <a:gd name="T45" fmla="*/ 43 h 557"/>
                      <a:gd name="T46" fmla="*/ 140 w 682"/>
                      <a:gd name="T47" fmla="*/ 19 h 557"/>
                      <a:gd name="T48" fmla="*/ 164 w 682"/>
                      <a:gd name="T49" fmla="*/ 4 h 557"/>
                      <a:gd name="T50" fmla="*/ 230 w 682"/>
                      <a:gd name="T51" fmla="*/ 1 h 557"/>
                      <a:gd name="T52" fmla="*/ 253 w 682"/>
                      <a:gd name="T53" fmla="*/ 0 h 557"/>
                      <a:gd name="T54" fmla="*/ 244 w 682"/>
                      <a:gd name="T55" fmla="*/ 22 h 557"/>
                      <a:gd name="T56" fmla="*/ 281 w 682"/>
                      <a:gd name="T57" fmla="*/ 53 h 557"/>
                      <a:gd name="T58" fmla="*/ 316 w 682"/>
                      <a:gd name="T59" fmla="*/ 47 h 557"/>
                      <a:gd name="T60" fmla="*/ 336 w 682"/>
                      <a:gd name="T61" fmla="*/ 52 h 557"/>
                      <a:gd name="T62" fmla="*/ 355 w 682"/>
                      <a:gd name="T63" fmla="*/ 62 h 557"/>
                      <a:gd name="T64" fmla="*/ 363 w 682"/>
                      <a:gd name="T65" fmla="*/ 119 h 557"/>
                      <a:gd name="T66" fmla="*/ 363 w 682"/>
                      <a:gd name="T67" fmla="*/ 153 h 557"/>
                      <a:gd name="T68" fmla="*/ 380 w 682"/>
                      <a:gd name="T69" fmla="*/ 180 h 557"/>
                      <a:gd name="T70" fmla="*/ 410 w 682"/>
                      <a:gd name="T71" fmla="*/ 191 h 557"/>
                      <a:gd name="T72" fmla="*/ 432 w 682"/>
                      <a:gd name="T73" fmla="*/ 187 h 557"/>
                      <a:gd name="T74" fmla="*/ 422 w 682"/>
                      <a:gd name="T75" fmla="*/ 216 h 557"/>
                      <a:gd name="T76" fmla="*/ 380 w 682"/>
                      <a:gd name="T77" fmla="*/ 259 h 557"/>
                      <a:gd name="T78" fmla="*/ 348 w 682"/>
                      <a:gd name="T79" fmla="*/ 308 h 557"/>
                      <a:gd name="T80" fmla="*/ 353 w 682"/>
                      <a:gd name="T81" fmla="*/ 323 h 557"/>
                      <a:gd name="T82" fmla="*/ 276 w 682"/>
                      <a:gd name="T83" fmla="*/ 353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3" name="Freeform 57"/>
                  <p:cNvSpPr>
                    <a:spLocks/>
                  </p:cNvSpPr>
                  <p:nvPr/>
                </p:nvSpPr>
                <p:spPr bwMode="ltGray">
                  <a:xfrm>
                    <a:off x="1189" y="447"/>
                    <a:ext cx="163" cy="221"/>
                  </a:xfrm>
                  <a:custGeom>
                    <a:avLst/>
                    <a:gdLst>
                      <a:gd name="T0" fmla="*/ 154 w 257"/>
                      <a:gd name="T1" fmla="*/ 221 h 347"/>
                      <a:gd name="T2" fmla="*/ 148 w 257"/>
                      <a:gd name="T3" fmla="*/ 192 h 347"/>
                      <a:gd name="T4" fmla="*/ 138 w 257"/>
                      <a:gd name="T5" fmla="*/ 183 h 347"/>
                      <a:gd name="T6" fmla="*/ 136 w 257"/>
                      <a:gd name="T7" fmla="*/ 171 h 347"/>
                      <a:gd name="T8" fmla="*/ 133 w 257"/>
                      <a:gd name="T9" fmla="*/ 162 h 347"/>
                      <a:gd name="T10" fmla="*/ 133 w 257"/>
                      <a:gd name="T11" fmla="*/ 146 h 347"/>
                      <a:gd name="T12" fmla="*/ 131 w 257"/>
                      <a:gd name="T13" fmla="*/ 136 h 347"/>
                      <a:gd name="T14" fmla="*/ 145 w 257"/>
                      <a:gd name="T15" fmla="*/ 129 h 347"/>
                      <a:gd name="T16" fmla="*/ 163 w 257"/>
                      <a:gd name="T17" fmla="*/ 125 h 347"/>
                      <a:gd name="T18" fmla="*/ 163 w 257"/>
                      <a:gd name="T19" fmla="*/ 87 h 347"/>
                      <a:gd name="T20" fmla="*/ 34 w 257"/>
                      <a:gd name="T21" fmla="*/ 61 h 347"/>
                      <a:gd name="T22" fmla="*/ 20 w 257"/>
                      <a:gd name="T23" fmla="*/ 62 h 347"/>
                      <a:gd name="T24" fmla="*/ 10 w 257"/>
                      <a:gd name="T25" fmla="*/ 65 h 347"/>
                      <a:gd name="T26" fmla="*/ 0 w 257"/>
                      <a:gd name="T27" fmla="*/ 95 h 347"/>
                      <a:gd name="T28" fmla="*/ 59 w 257"/>
                      <a:gd name="T29" fmla="*/ 220 h 347"/>
                      <a:gd name="T30" fmla="*/ 154 w 257"/>
                      <a:gd name="T31" fmla="*/ 22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4" name="Freeform 58"/>
                  <p:cNvSpPr>
                    <a:spLocks/>
                  </p:cNvSpPr>
                  <p:nvPr/>
                </p:nvSpPr>
                <p:spPr bwMode="ltGray">
                  <a:xfrm>
                    <a:off x="1476" y="611"/>
                    <a:ext cx="7" cy="12"/>
                  </a:xfrm>
                  <a:custGeom>
                    <a:avLst/>
                    <a:gdLst>
                      <a:gd name="T0" fmla="*/ 3 w 19"/>
                      <a:gd name="T1" fmla="*/ 8 h 37"/>
                      <a:gd name="T2" fmla="*/ 7 w 19"/>
                      <a:gd name="T3" fmla="*/ 7 h 37"/>
                      <a:gd name="T4" fmla="*/ 3 w 19"/>
                      <a:gd name="T5" fmla="*/ 8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5" name="Freeform 59"/>
                  <p:cNvSpPr>
                    <a:spLocks/>
                  </p:cNvSpPr>
                  <p:nvPr/>
                </p:nvSpPr>
                <p:spPr bwMode="ltGray">
                  <a:xfrm>
                    <a:off x="1467" y="497"/>
                    <a:ext cx="9" cy="7"/>
                  </a:xfrm>
                  <a:custGeom>
                    <a:avLst/>
                    <a:gdLst>
                      <a:gd name="T0" fmla="*/ 5 w 22"/>
                      <a:gd name="T1" fmla="*/ 4 h 20"/>
                      <a:gd name="T2" fmla="*/ 7 w 22"/>
                      <a:gd name="T3" fmla="*/ 0 h 20"/>
                      <a:gd name="T4" fmla="*/ 8 w 22"/>
                      <a:gd name="T5" fmla="*/ 4 h 20"/>
                      <a:gd name="T6" fmla="*/ 3 w 22"/>
                      <a:gd name="T7" fmla="*/ 7 h 20"/>
                      <a:gd name="T8" fmla="*/ 5 w 22"/>
                      <a:gd name="T9" fmla="*/ 4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6" name="Freeform 60"/>
                  <p:cNvSpPr>
                    <a:spLocks/>
                  </p:cNvSpPr>
                  <p:nvPr/>
                </p:nvSpPr>
                <p:spPr bwMode="ltGray">
                  <a:xfrm>
                    <a:off x="1072" y="357"/>
                    <a:ext cx="25" cy="10"/>
                  </a:xfrm>
                  <a:custGeom>
                    <a:avLst/>
                    <a:gdLst>
                      <a:gd name="T0" fmla="*/ 11 w 57"/>
                      <a:gd name="T1" fmla="*/ 6 h 30"/>
                      <a:gd name="T2" fmla="*/ 14 w 57"/>
                      <a:gd name="T3" fmla="*/ 2 h 30"/>
                      <a:gd name="T4" fmla="*/ 16 w 57"/>
                      <a:gd name="T5" fmla="*/ 10 h 30"/>
                      <a:gd name="T6" fmla="*/ 11 w 57"/>
                      <a:gd name="T7" fmla="*/ 6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7" name="Freeform 61"/>
                  <p:cNvSpPr>
                    <a:spLocks/>
                  </p:cNvSpPr>
                  <p:nvPr/>
                </p:nvSpPr>
                <p:spPr bwMode="ltGray">
                  <a:xfrm>
                    <a:off x="1374" y="265"/>
                    <a:ext cx="295" cy="233"/>
                  </a:xfrm>
                  <a:custGeom>
                    <a:avLst/>
                    <a:gdLst>
                      <a:gd name="T0" fmla="*/ 201 w 693"/>
                      <a:gd name="T1" fmla="*/ 155 h 696"/>
                      <a:gd name="T2" fmla="*/ 167 w 693"/>
                      <a:gd name="T3" fmla="*/ 151 h 696"/>
                      <a:gd name="T4" fmla="*/ 138 w 693"/>
                      <a:gd name="T5" fmla="*/ 138 h 696"/>
                      <a:gd name="T6" fmla="*/ 113 w 693"/>
                      <a:gd name="T7" fmla="*/ 134 h 696"/>
                      <a:gd name="T8" fmla="*/ 101 w 693"/>
                      <a:gd name="T9" fmla="*/ 139 h 696"/>
                      <a:gd name="T10" fmla="*/ 111 w 693"/>
                      <a:gd name="T11" fmla="*/ 143 h 696"/>
                      <a:gd name="T12" fmla="*/ 125 w 693"/>
                      <a:gd name="T13" fmla="*/ 157 h 696"/>
                      <a:gd name="T14" fmla="*/ 137 w 693"/>
                      <a:gd name="T15" fmla="*/ 159 h 696"/>
                      <a:gd name="T16" fmla="*/ 142 w 693"/>
                      <a:gd name="T17" fmla="*/ 179 h 696"/>
                      <a:gd name="T18" fmla="*/ 133 w 693"/>
                      <a:gd name="T19" fmla="*/ 185 h 696"/>
                      <a:gd name="T20" fmla="*/ 111 w 693"/>
                      <a:gd name="T21" fmla="*/ 206 h 696"/>
                      <a:gd name="T22" fmla="*/ 96 w 693"/>
                      <a:gd name="T23" fmla="*/ 210 h 696"/>
                      <a:gd name="T24" fmla="*/ 41 w 693"/>
                      <a:gd name="T25" fmla="*/ 233 h 696"/>
                      <a:gd name="T26" fmla="*/ 33 w 693"/>
                      <a:gd name="T27" fmla="*/ 206 h 696"/>
                      <a:gd name="T28" fmla="*/ 19 w 693"/>
                      <a:gd name="T29" fmla="*/ 175 h 696"/>
                      <a:gd name="T30" fmla="*/ 14 w 693"/>
                      <a:gd name="T31" fmla="*/ 150 h 696"/>
                      <a:gd name="T32" fmla="*/ 23 w 693"/>
                      <a:gd name="T33" fmla="*/ 115 h 696"/>
                      <a:gd name="T34" fmla="*/ 7 w 693"/>
                      <a:gd name="T35" fmla="*/ 131 h 696"/>
                      <a:gd name="T36" fmla="*/ 34 w 693"/>
                      <a:gd name="T37" fmla="*/ 94 h 696"/>
                      <a:gd name="T38" fmla="*/ 48 w 693"/>
                      <a:gd name="T39" fmla="*/ 68 h 696"/>
                      <a:gd name="T40" fmla="*/ 16 w 693"/>
                      <a:gd name="T41" fmla="*/ 68 h 696"/>
                      <a:gd name="T42" fmla="*/ 0 w 693"/>
                      <a:gd name="T43" fmla="*/ 66 h 696"/>
                      <a:gd name="T44" fmla="*/ 11 w 693"/>
                      <a:gd name="T45" fmla="*/ 47 h 696"/>
                      <a:gd name="T46" fmla="*/ 41 w 693"/>
                      <a:gd name="T47" fmla="*/ 37 h 696"/>
                      <a:gd name="T48" fmla="*/ 94 w 693"/>
                      <a:gd name="T49" fmla="*/ 42 h 696"/>
                      <a:gd name="T50" fmla="*/ 97 w 693"/>
                      <a:gd name="T51" fmla="*/ 21 h 696"/>
                      <a:gd name="T52" fmla="*/ 111 w 693"/>
                      <a:gd name="T53" fmla="*/ 0 h 696"/>
                      <a:gd name="T54" fmla="*/ 152 w 693"/>
                      <a:gd name="T55" fmla="*/ 15 h 696"/>
                      <a:gd name="T56" fmla="*/ 140 w 693"/>
                      <a:gd name="T57" fmla="*/ 29 h 696"/>
                      <a:gd name="T58" fmla="*/ 128 w 693"/>
                      <a:gd name="T59" fmla="*/ 59 h 696"/>
                      <a:gd name="T60" fmla="*/ 154 w 693"/>
                      <a:gd name="T61" fmla="*/ 64 h 696"/>
                      <a:gd name="T62" fmla="*/ 159 w 693"/>
                      <a:gd name="T63" fmla="*/ 46 h 696"/>
                      <a:gd name="T64" fmla="*/ 178 w 693"/>
                      <a:gd name="T65" fmla="*/ 31 h 696"/>
                      <a:gd name="T66" fmla="*/ 212 w 693"/>
                      <a:gd name="T67" fmla="*/ 29 h 696"/>
                      <a:gd name="T68" fmla="*/ 225 w 693"/>
                      <a:gd name="T69" fmla="*/ 17 h 696"/>
                      <a:gd name="T70" fmla="*/ 230 w 693"/>
                      <a:gd name="T71" fmla="*/ 154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 name="Freeform 62"/>
                  <p:cNvSpPr>
                    <a:spLocks/>
                  </p:cNvSpPr>
                  <p:nvPr/>
                </p:nvSpPr>
                <p:spPr bwMode="ltGray">
                  <a:xfrm>
                    <a:off x="1173" y="247"/>
                    <a:ext cx="591" cy="95"/>
                  </a:xfrm>
                  <a:custGeom>
                    <a:avLst/>
                    <a:gdLst>
                      <a:gd name="T0" fmla="*/ 524 w 931"/>
                      <a:gd name="T1" fmla="*/ 0 h 149"/>
                      <a:gd name="T2" fmla="*/ 91 w 931"/>
                      <a:gd name="T3" fmla="*/ 18 h 149"/>
                      <a:gd name="T4" fmla="*/ 58 w 931"/>
                      <a:gd name="T5" fmla="*/ 27 h 149"/>
                      <a:gd name="T6" fmla="*/ 39 w 931"/>
                      <a:gd name="T7" fmla="*/ 27 h 149"/>
                      <a:gd name="T8" fmla="*/ 14 w 931"/>
                      <a:gd name="T9" fmla="*/ 49 h 149"/>
                      <a:gd name="T10" fmla="*/ 0 w 931"/>
                      <a:gd name="T11" fmla="*/ 67 h 149"/>
                      <a:gd name="T12" fmla="*/ 37 w 931"/>
                      <a:gd name="T13" fmla="*/ 73 h 149"/>
                      <a:gd name="T14" fmla="*/ 62 w 931"/>
                      <a:gd name="T15" fmla="*/ 61 h 149"/>
                      <a:gd name="T16" fmla="*/ 69 w 931"/>
                      <a:gd name="T17" fmla="*/ 54 h 149"/>
                      <a:gd name="T18" fmla="*/ 106 w 931"/>
                      <a:gd name="T19" fmla="*/ 33 h 149"/>
                      <a:gd name="T20" fmla="*/ 136 w 931"/>
                      <a:gd name="T21" fmla="*/ 29 h 149"/>
                      <a:gd name="T22" fmla="*/ 150 w 931"/>
                      <a:gd name="T23" fmla="*/ 60 h 149"/>
                      <a:gd name="T24" fmla="*/ 119 w 931"/>
                      <a:gd name="T25" fmla="*/ 69 h 149"/>
                      <a:gd name="T26" fmla="*/ 147 w 931"/>
                      <a:gd name="T27" fmla="*/ 72 h 149"/>
                      <a:gd name="T28" fmla="*/ 159 w 931"/>
                      <a:gd name="T29" fmla="*/ 57 h 149"/>
                      <a:gd name="T30" fmla="*/ 169 w 931"/>
                      <a:gd name="T31" fmla="*/ 59 h 149"/>
                      <a:gd name="T32" fmla="*/ 161 w 931"/>
                      <a:gd name="T33" fmla="*/ 34 h 149"/>
                      <a:gd name="T34" fmla="*/ 169 w 931"/>
                      <a:gd name="T35" fmla="*/ 28 h 149"/>
                      <a:gd name="T36" fmla="*/ 176 w 931"/>
                      <a:gd name="T37" fmla="*/ 56 h 149"/>
                      <a:gd name="T38" fmla="*/ 169 w 931"/>
                      <a:gd name="T39" fmla="*/ 72 h 149"/>
                      <a:gd name="T40" fmla="*/ 188 w 931"/>
                      <a:gd name="T41" fmla="*/ 83 h 149"/>
                      <a:gd name="T42" fmla="*/ 190 w 931"/>
                      <a:gd name="T43" fmla="*/ 59 h 149"/>
                      <a:gd name="T44" fmla="*/ 210 w 931"/>
                      <a:gd name="T45" fmla="*/ 66 h 149"/>
                      <a:gd name="T46" fmla="*/ 242 w 931"/>
                      <a:gd name="T47" fmla="*/ 47 h 149"/>
                      <a:gd name="T48" fmla="*/ 260 w 931"/>
                      <a:gd name="T49" fmla="*/ 32 h 149"/>
                      <a:gd name="T50" fmla="*/ 279 w 931"/>
                      <a:gd name="T51" fmla="*/ 36 h 149"/>
                      <a:gd name="T52" fmla="*/ 289 w 931"/>
                      <a:gd name="T53" fmla="*/ 32 h 149"/>
                      <a:gd name="T54" fmla="*/ 274 w 931"/>
                      <a:gd name="T55" fmla="*/ 28 h 149"/>
                      <a:gd name="T56" fmla="*/ 301 w 931"/>
                      <a:gd name="T57" fmla="*/ 22 h 149"/>
                      <a:gd name="T58" fmla="*/ 345 w 931"/>
                      <a:gd name="T59" fmla="*/ 34 h 149"/>
                      <a:gd name="T60" fmla="*/ 369 w 931"/>
                      <a:gd name="T61" fmla="*/ 27 h 149"/>
                      <a:gd name="T62" fmla="*/ 371 w 931"/>
                      <a:gd name="T63" fmla="*/ 40 h 149"/>
                      <a:gd name="T64" fmla="*/ 361 w 931"/>
                      <a:gd name="T65" fmla="*/ 64 h 149"/>
                      <a:gd name="T66" fmla="*/ 388 w 931"/>
                      <a:gd name="T67" fmla="*/ 56 h 149"/>
                      <a:gd name="T68" fmla="*/ 396 w 931"/>
                      <a:gd name="T69" fmla="*/ 51 h 149"/>
                      <a:gd name="T70" fmla="*/ 411 w 931"/>
                      <a:gd name="T71" fmla="*/ 39 h 149"/>
                      <a:gd name="T72" fmla="*/ 504 w 931"/>
                      <a:gd name="T73" fmla="*/ 54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9" name="Freeform 63"/>
                  <p:cNvSpPr>
                    <a:spLocks/>
                  </p:cNvSpPr>
                  <p:nvPr/>
                </p:nvSpPr>
                <p:spPr bwMode="ltGray">
                  <a:xfrm>
                    <a:off x="1293" y="282"/>
                    <a:ext cx="13" cy="10"/>
                  </a:xfrm>
                  <a:custGeom>
                    <a:avLst/>
                    <a:gdLst>
                      <a:gd name="T0" fmla="*/ 1 w 31"/>
                      <a:gd name="T1" fmla="*/ 9 h 30"/>
                      <a:gd name="T2" fmla="*/ 13 w 31"/>
                      <a:gd name="T3" fmla="*/ 0 h 30"/>
                      <a:gd name="T4" fmla="*/ 8 w 31"/>
                      <a:gd name="T5" fmla="*/ 8 h 30"/>
                      <a:gd name="T6" fmla="*/ 1 w 31"/>
                      <a:gd name="T7" fmla="*/ 9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0" name="Freeform 64"/>
                  <p:cNvSpPr>
                    <a:spLocks/>
                  </p:cNvSpPr>
                  <p:nvPr/>
                </p:nvSpPr>
                <p:spPr bwMode="ltGray">
                  <a:xfrm>
                    <a:off x="1278" y="296"/>
                    <a:ext cx="19" cy="11"/>
                  </a:xfrm>
                  <a:custGeom>
                    <a:avLst/>
                    <a:gdLst>
                      <a:gd name="T0" fmla="*/ 3 w 44"/>
                      <a:gd name="T1" fmla="*/ 11 h 32"/>
                      <a:gd name="T2" fmla="*/ 10 w 44"/>
                      <a:gd name="T3" fmla="*/ 0 h 32"/>
                      <a:gd name="T4" fmla="*/ 16 w 44"/>
                      <a:gd name="T5" fmla="*/ 1 h 32"/>
                      <a:gd name="T6" fmla="*/ 3 w 44"/>
                      <a:gd name="T7" fmla="*/ 11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1" name="Freeform 65"/>
                  <p:cNvSpPr>
                    <a:spLocks/>
                  </p:cNvSpPr>
                  <p:nvPr/>
                </p:nvSpPr>
                <p:spPr bwMode="ltGray">
                  <a:xfrm>
                    <a:off x="1340" y="337"/>
                    <a:ext cx="32" cy="6"/>
                  </a:xfrm>
                  <a:custGeom>
                    <a:avLst/>
                    <a:gdLst>
                      <a:gd name="T0" fmla="*/ 16 w 76"/>
                      <a:gd name="T1" fmla="*/ 6 h 18"/>
                      <a:gd name="T2" fmla="*/ 11 w 76"/>
                      <a:gd name="T3" fmla="*/ 1 h 18"/>
                      <a:gd name="T4" fmla="*/ 16 w 76"/>
                      <a:gd name="T5" fmla="*/ 6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2" name="Freeform 66"/>
                  <p:cNvSpPr>
                    <a:spLocks/>
                  </p:cNvSpPr>
                  <p:nvPr/>
                </p:nvSpPr>
                <p:spPr bwMode="ltGray">
                  <a:xfrm>
                    <a:off x="1395" y="336"/>
                    <a:ext cx="18" cy="15"/>
                  </a:xfrm>
                  <a:custGeom>
                    <a:avLst/>
                    <a:gdLst>
                      <a:gd name="T0" fmla="*/ 0 w 42"/>
                      <a:gd name="T1" fmla="*/ 7 h 44"/>
                      <a:gd name="T2" fmla="*/ 5 w 42"/>
                      <a:gd name="T3" fmla="*/ 3 h 44"/>
                      <a:gd name="T4" fmla="*/ 0 w 42"/>
                      <a:gd name="T5" fmla="*/ 7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3" name="Freeform 67"/>
                  <p:cNvSpPr>
                    <a:spLocks/>
                  </p:cNvSpPr>
                  <p:nvPr/>
                </p:nvSpPr>
                <p:spPr bwMode="ltGray">
                  <a:xfrm>
                    <a:off x="1248" y="295"/>
                    <a:ext cx="14" cy="10"/>
                  </a:xfrm>
                  <a:custGeom>
                    <a:avLst/>
                    <a:gdLst>
                      <a:gd name="T0" fmla="*/ 3 w 31"/>
                      <a:gd name="T1" fmla="*/ 7 h 30"/>
                      <a:gd name="T2" fmla="*/ 14 w 31"/>
                      <a:gd name="T3" fmla="*/ 3 h 30"/>
                      <a:gd name="T4" fmla="*/ 3 w 31"/>
                      <a:gd name="T5" fmla="*/ 7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85" name="Group 68"/>
                <p:cNvGrpSpPr>
                  <a:grpSpLocks/>
                </p:cNvGrpSpPr>
                <p:nvPr/>
              </p:nvGrpSpPr>
              <p:grpSpPr bwMode="auto">
                <a:xfrm>
                  <a:off x="3709" y="240"/>
                  <a:ext cx="1139" cy="429"/>
                  <a:chOff x="3709" y="240"/>
                  <a:chExt cx="1139" cy="429"/>
                </a:xfrm>
              </p:grpSpPr>
              <p:sp>
                <p:nvSpPr>
                  <p:cNvPr id="1086" name="Freeform 69"/>
                  <p:cNvSpPr>
                    <a:spLocks/>
                  </p:cNvSpPr>
                  <p:nvPr/>
                </p:nvSpPr>
                <p:spPr bwMode="ltGray">
                  <a:xfrm>
                    <a:off x="4808" y="616"/>
                    <a:ext cx="13" cy="14"/>
                  </a:xfrm>
                  <a:custGeom>
                    <a:avLst/>
                    <a:gdLst>
                      <a:gd name="T0" fmla="*/ 7 w 30"/>
                      <a:gd name="T1" fmla="*/ 11 h 42"/>
                      <a:gd name="T2" fmla="*/ 3 w 30"/>
                      <a:gd name="T3" fmla="*/ 7 h 42"/>
                      <a:gd name="T4" fmla="*/ 0 w 30"/>
                      <a:gd name="T5" fmla="*/ 3 h 42"/>
                      <a:gd name="T6" fmla="*/ 7 w 30"/>
                      <a:gd name="T7" fmla="*/ 1 h 42"/>
                      <a:gd name="T8" fmla="*/ 13 w 30"/>
                      <a:gd name="T9" fmla="*/ 8 h 42"/>
                      <a:gd name="T10" fmla="*/ 12 w 30"/>
                      <a:gd name="T11" fmla="*/ 10 h 42"/>
                      <a:gd name="T12" fmla="*/ 7 w 30"/>
                      <a:gd name="T13" fmla="*/ 11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7" name="Freeform 70"/>
                  <p:cNvSpPr>
                    <a:spLocks/>
                  </p:cNvSpPr>
                  <p:nvPr/>
                </p:nvSpPr>
                <p:spPr bwMode="ltGray">
                  <a:xfrm>
                    <a:off x="4655" y="629"/>
                    <a:ext cx="11" cy="5"/>
                  </a:xfrm>
                  <a:custGeom>
                    <a:avLst/>
                    <a:gdLst>
                      <a:gd name="T0" fmla="*/ 7 w 25"/>
                      <a:gd name="T1" fmla="*/ 5 h 16"/>
                      <a:gd name="T2" fmla="*/ 1 w 25"/>
                      <a:gd name="T3" fmla="*/ 3 h 16"/>
                      <a:gd name="T4" fmla="*/ 7 w 25"/>
                      <a:gd name="T5" fmla="*/ 0 h 16"/>
                      <a:gd name="T6" fmla="*/ 7 w 25"/>
                      <a:gd name="T7" fmla="*/ 5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8" name="Freeform 71"/>
                  <p:cNvSpPr>
                    <a:spLocks/>
                  </p:cNvSpPr>
                  <p:nvPr/>
                </p:nvSpPr>
                <p:spPr bwMode="ltGray">
                  <a:xfrm>
                    <a:off x="4609" y="635"/>
                    <a:ext cx="28" cy="16"/>
                  </a:xfrm>
                  <a:custGeom>
                    <a:avLst/>
                    <a:gdLst>
                      <a:gd name="T0" fmla="*/ 6 w 65"/>
                      <a:gd name="T1" fmla="*/ 8 h 46"/>
                      <a:gd name="T2" fmla="*/ 13 w 65"/>
                      <a:gd name="T3" fmla="*/ 1 h 46"/>
                      <a:gd name="T4" fmla="*/ 18 w 65"/>
                      <a:gd name="T5" fmla="*/ 0 h 46"/>
                      <a:gd name="T6" fmla="*/ 25 w 65"/>
                      <a:gd name="T7" fmla="*/ 4 h 46"/>
                      <a:gd name="T8" fmla="*/ 14 w 65"/>
                      <a:gd name="T9" fmla="*/ 9 h 46"/>
                      <a:gd name="T10" fmla="*/ 5 w 65"/>
                      <a:gd name="T11" fmla="*/ 16 h 46"/>
                      <a:gd name="T12" fmla="*/ 3 w 65"/>
                      <a:gd name="T13" fmla="*/ 7 h 46"/>
                      <a:gd name="T14" fmla="*/ 5 w 65"/>
                      <a:gd name="T15" fmla="*/ 5 h 46"/>
                      <a:gd name="T16" fmla="*/ 6 w 65"/>
                      <a:gd name="T17" fmla="*/ 8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9" name="Freeform 72"/>
                  <p:cNvSpPr>
                    <a:spLocks/>
                  </p:cNvSpPr>
                  <p:nvPr/>
                </p:nvSpPr>
                <p:spPr bwMode="ltGray">
                  <a:xfrm>
                    <a:off x="4580" y="634"/>
                    <a:ext cx="29" cy="16"/>
                  </a:xfrm>
                  <a:custGeom>
                    <a:avLst/>
                    <a:gdLst>
                      <a:gd name="T0" fmla="*/ 0 w 69"/>
                      <a:gd name="T1" fmla="*/ 11 h 47"/>
                      <a:gd name="T2" fmla="*/ 8 w 69"/>
                      <a:gd name="T3" fmla="*/ 9 h 47"/>
                      <a:gd name="T4" fmla="*/ 22 w 69"/>
                      <a:gd name="T5" fmla="*/ 0 h 47"/>
                      <a:gd name="T6" fmla="*/ 27 w 69"/>
                      <a:gd name="T7" fmla="*/ 1 h 47"/>
                      <a:gd name="T8" fmla="*/ 21 w 69"/>
                      <a:gd name="T9" fmla="*/ 6 h 47"/>
                      <a:gd name="T10" fmla="*/ 12 w 69"/>
                      <a:gd name="T11" fmla="*/ 11 h 47"/>
                      <a:gd name="T12" fmla="*/ 9 w 69"/>
                      <a:gd name="T13" fmla="*/ 16 h 47"/>
                      <a:gd name="T14" fmla="*/ 7 w 69"/>
                      <a:gd name="T15" fmla="*/ 15 h 47"/>
                      <a:gd name="T16" fmla="*/ 5 w 69"/>
                      <a:gd name="T17" fmla="*/ 13 h 47"/>
                      <a:gd name="T18" fmla="*/ 0 w 69"/>
                      <a:gd name="T19" fmla="*/ 12 h 47"/>
                      <a:gd name="T20" fmla="*/ 0 w 69"/>
                      <a:gd name="T21" fmla="*/ 11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0" name="Freeform 73"/>
                  <p:cNvSpPr>
                    <a:spLocks/>
                  </p:cNvSpPr>
                  <p:nvPr/>
                </p:nvSpPr>
                <p:spPr bwMode="ltGray">
                  <a:xfrm>
                    <a:off x="4423" y="547"/>
                    <a:ext cx="151" cy="93"/>
                  </a:xfrm>
                  <a:custGeom>
                    <a:avLst/>
                    <a:gdLst>
                      <a:gd name="T0" fmla="*/ 4 w 355"/>
                      <a:gd name="T1" fmla="*/ 1 h 277"/>
                      <a:gd name="T2" fmla="*/ 15 w 355"/>
                      <a:gd name="T3" fmla="*/ 6 h 277"/>
                      <a:gd name="T4" fmla="*/ 20 w 355"/>
                      <a:gd name="T5" fmla="*/ 10 h 277"/>
                      <a:gd name="T6" fmla="*/ 32 w 355"/>
                      <a:gd name="T7" fmla="*/ 17 h 277"/>
                      <a:gd name="T8" fmla="*/ 39 w 355"/>
                      <a:gd name="T9" fmla="*/ 22 h 277"/>
                      <a:gd name="T10" fmla="*/ 52 w 355"/>
                      <a:gd name="T11" fmla="*/ 33 h 277"/>
                      <a:gd name="T12" fmla="*/ 58 w 355"/>
                      <a:gd name="T13" fmla="*/ 43 h 277"/>
                      <a:gd name="T14" fmla="*/ 63 w 355"/>
                      <a:gd name="T15" fmla="*/ 44 h 277"/>
                      <a:gd name="T16" fmla="*/ 66 w 355"/>
                      <a:gd name="T17" fmla="*/ 50 h 277"/>
                      <a:gd name="T18" fmla="*/ 75 w 355"/>
                      <a:gd name="T19" fmla="*/ 51 h 277"/>
                      <a:gd name="T20" fmla="*/ 72 w 355"/>
                      <a:gd name="T21" fmla="*/ 66 h 277"/>
                      <a:gd name="T22" fmla="*/ 77 w 355"/>
                      <a:gd name="T23" fmla="*/ 75 h 277"/>
                      <a:gd name="T24" fmla="*/ 84 w 355"/>
                      <a:gd name="T25" fmla="*/ 78 h 277"/>
                      <a:gd name="T26" fmla="*/ 92 w 355"/>
                      <a:gd name="T27" fmla="*/ 79 h 277"/>
                      <a:gd name="T28" fmla="*/ 100 w 355"/>
                      <a:gd name="T29" fmla="*/ 81 h 277"/>
                      <a:gd name="T30" fmla="*/ 108 w 355"/>
                      <a:gd name="T31" fmla="*/ 79 h 277"/>
                      <a:gd name="T32" fmla="*/ 116 w 355"/>
                      <a:gd name="T33" fmla="*/ 83 h 277"/>
                      <a:gd name="T34" fmla="*/ 126 w 355"/>
                      <a:gd name="T35" fmla="*/ 86 h 277"/>
                      <a:gd name="T36" fmla="*/ 134 w 355"/>
                      <a:gd name="T37" fmla="*/ 89 h 277"/>
                      <a:gd name="T38" fmla="*/ 150 w 355"/>
                      <a:gd name="T39" fmla="*/ 89 h 277"/>
                      <a:gd name="T40" fmla="*/ 145 w 355"/>
                      <a:gd name="T41" fmla="*/ 92 h 277"/>
                      <a:gd name="T42" fmla="*/ 137 w 355"/>
                      <a:gd name="T43" fmla="*/ 91 h 277"/>
                      <a:gd name="T44" fmla="*/ 128 w 355"/>
                      <a:gd name="T45" fmla="*/ 91 h 277"/>
                      <a:gd name="T46" fmla="*/ 123 w 355"/>
                      <a:gd name="T47" fmla="*/ 89 h 277"/>
                      <a:gd name="T48" fmla="*/ 107 w 355"/>
                      <a:gd name="T49" fmla="*/ 89 h 277"/>
                      <a:gd name="T50" fmla="*/ 100 w 355"/>
                      <a:gd name="T51" fmla="*/ 87 h 277"/>
                      <a:gd name="T52" fmla="*/ 73 w 355"/>
                      <a:gd name="T53" fmla="*/ 81 h 277"/>
                      <a:gd name="T54" fmla="*/ 68 w 355"/>
                      <a:gd name="T55" fmla="*/ 73 h 277"/>
                      <a:gd name="T56" fmla="*/ 54 w 355"/>
                      <a:gd name="T57" fmla="*/ 67 h 277"/>
                      <a:gd name="T58" fmla="*/ 46 w 355"/>
                      <a:gd name="T59" fmla="*/ 62 h 277"/>
                      <a:gd name="T60" fmla="*/ 40 w 355"/>
                      <a:gd name="T61" fmla="*/ 53 h 277"/>
                      <a:gd name="T62" fmla="*/ 29 w 355"/>
                      <a:gd name="T63" fmla="*/ 36 h 277"/>
                      <a:gd name="T64" fmla="*/ 27 w 355"/>
                      <a:gd name="T65" fmla="*/ 34 h 277"/>
                      <a:gd name="T66" fmla="*/ 25 w 355"/>
                      <a:gd name="T67" fmla="*/ 34 h 277"/>
                      <a:gd name="T68" fmla="*/ 23 w 355"/>
                      <a:gd name="T69" fmla="*/ 30 h 277"/>
                      <a:gd name="T70" fmla="*/ 16 w 355"/>
                      <a:gd name="T71" fmla="*/ 19 h 277"/>
                      <a:gd name="T72" fmla="*/ 9 w 355"/>
                      <a:gd name="T73" fmla="*/ 13 h 277"/>
                      <a:gd name="T74" fmla="*/ 2 w 355"/>
                      <a:gd name="T75" fmla="*/ 7 h 277"/>
                      <a:gd name="T76" fmla="*/ 4 w 355"/>
                      <a:gd name="T77" fmla="*/ 1 h 277"/>
                      <a:gd name="T78" fmla="*/ 4 w 355"/>
                      <a:gd name="T79" fmla="*/ 1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1" name="Freeform 74"/>
                  <p:cNvSpPr>
                    <a:spLocks/>
                  </p:cNvSpPr>
                  <p:nvPr/>
                </p:nvSpPr>
                <p:spPr bwMode="ltGray">
                  <a:xfrm>
                    <a:off x="4515" y="541"/>
                    <a:ext cx="67" cy="68"/>
                  </a:xfrm>
                  <a:custGeom>
                    <a:avLst/>
                    <a:gdLst>
                      <a:gd name="T0" fmla="*/ 23 w 156"/>
                      <a:gd name="T1" fmla="*/ 22 h 206"/>
                      <a:gd name="T2" fmla="*/ 28 w 156"/>
                      <a:gd name="T3" fmla="*/ 19 h 206"/>
                      <a:gd name="T4" fmla="*/ 29 w 156"/>
                      <a:gd name="T5" fmla="*/ 17 h 206"/>
                      <a:gd name="T6" fmla="*/ 34 w 156"/>
                      <a:gd name="T7" fmla="*/ 15 h 206"/>
                      <a:gd name="T8" fmla="*/ 46 w 156"/>
                      <a:gd name="T9" fmla="*/ 7 h 206"/>
                      <a:gd name="T10" fmla="*/ 48 w 156"/>
                      <a:gd name="T11" fmla="*/ 1 h 206"/>
                      <a:gd name="T12" fmla="*/ 53 w 156"/>
                      <a:gd name="T13" fmla="*/ 0 h 206"/>
                      <a:gd name="T14" fmla="*/ 64 w 156"/>
                      <a:gd name="T15" fmla="*/ 9 h 206"/>
                      <a:gd name="T16" fmla="*/ 63 w 156"/>
                      <a:gd name="T17" fmla="*/ 15 h 206"/>
                      <a:gd name="T18" fmla="*/ 54 w 156"/>
                      <a:gd name="T19" fmla="*/ 21 h 206"/>
                      <a:gd name="T20" fmla="*/ 57 w 156"/>
                      <a:gd name="T21" fmla="*/ 31 h 206"/>
                      <a:gd name="T22" fmla="*/ 61 w 156"/>
                      <a:gd name="T23" fmla="*/ 36 h 206"/>
                      <a:gd name="T24" fmla="*/ 63 w 156"/>
                      <a:gd name="T25" fmla="*/ 42 h 206"/>
                      <a:gd name="T26" fmla="*/ 55 w 156"/>
                      <a:gd name="T27" fmla="*/ 42 h 206"/>
                      <a:gd name="T28" fmla="*/ 50 w 156"/>
                      <a:gd name="T29" fmla="*/ 48 h 206"/>
                      <a:gd name="T30" fmla="*/ 45 w 156"/>
                      <a:gd name="T31" fmla="*/ 51 h 206"/>
                      <a:gd name="T32" fmla="*/ 43 w 156"/>
                      <a:gd name="T33" fmla="*/ 65 h 206"/>
                      <a:gd name="T34" fmla="*/ 38 w 156"/>
                      <a:gd name="T35" fmla="*/ 67 h 206"/>
                      <a:gd name="T36" fmla="*/ 35 w 156"/>
                      <a:gd name="T37" fmla="*/ 68 h 206"/>
                      <a:gd name="T38" fmla="*/ 33 w 156"/>
                      <a:gd name="T39" fmla="*/ 67 h 206"/>
                      <a:gd name="T40" fmla="*/ 31 w 156"/>
                      <a:gd name="T41" fmla="*/ 63 h 206"/>
                      <a:gd name="T42" fmla="*/ 26 w 156"/>
                      <a:gd name="T43" fmla="*/ 61 h 206"/>
                      <a:gd name="T44" fmla="*/ 18 w 156"/>
                      <a:gd name="T45" fmla="*/ 64 h 206"/>
                      <a:gd name="T46" fmla="*/ 12 w 156"/>
                      <a:gd name="T47" fmla="*/ 61 h 206"/>
                      <a:gd name="T48" fmla="*/ 4 w 156"/>
                      <a:gd name="T49" fmla="*/ 49 h 206"/>
                      <a:gd name="T50" fmla="*/ 2 w 156"/>
                      <a:gd name="T51" fmla="*/ 43 h 206"/>
                      <a:gd name="T52" fmla="*/ 0 w 156"/>
                      <a:gd name="T53" fmla="*/ 39 h 206"/>
                      <a:gd name="T54" fmla="*/ 9 w 156"/>
                      <a:gd name="T55" fmla="*/ 32 h 206"/>
                      <a:gd name="T56" fmla="*/ 14 w 156"/>
                      <a:gd name="T57" fmla="*/ 34 h 206"/>
                      <a:gd name="T58" fmla="*/ 15 w 156"/>
                      <a:gd name="T59" fmla="*/ 26 h 206"/>
                      <a:gd name="T60" fmla="*/ 22 w 156"/>
                      <a:gd name="T61" fmla="*/ 23 h 206"/>
                      <a:gd name="T62" fmla="*/ 23 w 156"/>
                      <a:gd name="T63" fmla="*/ 22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2" name="Freeform 75"/>
                  <p:cNvSpPr>
                    <a:spLocks/>
                  </p:cNvSpPr>
                  <p:nvPr/>
                </p:nvSpPr>
                <p:spPr bwMode="ltGray">
                  <a:xfrm>
                    <a:off x="4580" y="572"/>
                    <a:ext cx="47" cy="13"/>
                  </a:xfrm>
                  <a:custGeom>
                    <a:avLst/>
                    <a:gdLst>
                      <a:gd name="T0" fmla="*/ 2 w 109"/>
                      <a:gd name="T1" fmla="*/ 11 h 38"/>
                      <a:gd name="T2" fmla="*/ 8 w 109"/>
                      <a:gd name="T3" fmla="*/ 3 h 38"/>
                      <a:gd name="T4" fmla="*/ 20 w 109"/>
                      <a:gd name="T5" fmla="*/ 7 h 38"/>
                      <a:gd name="T6" fmla="*/ 31 w 109"/>
                      <a:gd name="T7" fmla="*/ 5 h 38"/>
                      <a:gd name="T8" fmla="*/ 39 w 109"/>
                      <a:gd name="T9" fmla="*/ 0 h 38"/>
                      <a:gd name="T10" fmla="*/ 33 w 109"/>
                      <a:gd name="T11" fmla="*/ 9 h 38"/>
                      <a:gd name="T12" fmla="*/ 26 w 109"/>
                      <a:gd name="T13" fmla="*/ 13 h 38"/>
                      <a:gd name="T14" fmla="*/ 18 w 109"/>
                      <a:gd name="T15" fmla="*/ 11 h 38"/>
                      <a:gd name="T16" fmla="*/ 6 w 109"/>
                      <a:gd name="T17" fmla="*/ 10 h 38"/>
                      <a:gd name="T18" fmla="*/ 2 w 109"/>
                      <a:gd name="T19" fmla="*/ 11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3" name="Freeform 76"/>
                  <p:cNvSpPr>
                    <a:spLocks/>
                  </p:cNvSpPr>
                  <p:nvPr/>
                </p:nvSpPr>
                <p:spPr bwMode="ltGray">
                  <a:xfrm>
                    <a:off x="4578" y="588"/>
                    <a:ext cx="32" cy="34"/>
                  </a:xfrm>
                  <a:custGeom>
                    <a:avLst/>
                    <a:gdLst>
                      <a:gd name="T0" fmla="*/ 3 w 76"/>
                      <a:gd name="T1" fmla="*/ 6 h 104"/>
                      <a:gd name="T2" fmla="*/ 8 w 76"/>
                      <a:gd name="T3" fmla="*/ 0 h 104"/>
                      <a:gd name="T4" fmla="*/ 14 w 76"/>
                      <a:gd name="T5" fmla="*/ 6 h 104"/>
                      <a:gd name="T6" fmla="*/ 26 w 76"/>
                      <a:gd name="T7" fmla="*/ 1 h 104"/>
                      <a:gd name="T8" fmla="*/ 19 w 76"/>
                      <a:gd name="T9" fmla="*/ 11 h 104"/>
                      <a:gd name="T10" fmla="*/ 23 w 76"/>
                      <a:gd name="T11" fmla="*/ 16 h 104"/>
                      <a:gd name="T12" fmla="*/ 24 w 76"/>
                      <a:gd name="T13" fmla="*/ 20 h 104"/>
                      <a:gd name="T14" fmla="*/ 19 w 76"/>
                      <a:gd name="T15" fmla="*/ 24 h 104"/>
                      <a:gd name="T16" fmla="*/ 14 w 76"/>
                      <a:gd name="T17" fmla="*/ 20 h 104"/>
                      <a:gd name="T18" fmla="*/ 9 w 76"/>
                      <a:gd name="T19" fmla="*/ 16 h 104"/>
                      <a:gd name="T20" fmla="*/ 12 w 76"/>
                      <a:gd name="T21" fmla="*/ 22 h 104"/>
                      <a:gd name="T22" fmla="*/ 13 w 76"/>
                      <a:gd name="T23" fmla="*/ 24 h 104"/>
                      <a:gd name="T24" fmla="*/ 8 w 76"/>
                      <a:gd name="T25" fmla="*/ 34 h 104"/>
                      <a:gd name="T26" fmla="*/ 5 w 76"/>
                      <a:gd name="T27" fmla="*/ 33 h 104"/>
                      <a:gd name="T28" fmla="*/ 3 w 76"/>
                      <a:gd name="T29" fmla="*/ 29 h 104"/>
                      <a:gd name="T30" fmla="*/ 0 w 76"/>
                      <a:gd name="T31" fmla="*/ 18 h 104"/>
                      <a:gd name="T32" fmla="*/ 1 w 76"/>
                      <a:gd name="T33" fmla="*/ 10 h 104"/>
                      <a:gd name="T34" fmla="*/ 3 w 76"/>
                      <a:gd name="T35" fmla="*/ 6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4" name="Freeform 77"/>
                  <p:cNvSpPr>
                    <a:spLocks/>
                  </p:cNvSpPr>
                  <p:nvPr/>
                </p:nvSpPr>
                <p:spPr bwMode="ltGray">
                  <a:xfrm>
                    <a:off x="4632" y="569"/>
                    <a:ext cx="16" cy="20"/>
                  </a:xfrm>
                  <a:custGeom>
                    <a:avLst/>
                    <a:gdLst>
                      <a:gd name="T0" fmla="*/ 1 w 37"/>
                      <a:gd name="T1" fmla="*/ 9 h 61"/>
                      <a:gd name="T2" fmla="*/ 6 w 37"/>
                      <a:gd name="T3" fmla="*/ 0 h 61"/>
                      <a:gd name="T4" fmla="*/ 6 w 37"/>
                      <a:gd name="T5" fmla="*/ 9 h 61"/>
                      <a:gd name="T6" fmla="*/ 16 w 37"/>
                      <a:gd name="T7" fmla="*/ 12 h 61"/>
                      <a:gd name="T8" fmla="*/ 8 w 37"/>
                      <a:gd name="T9" fmla="*/ 14 h 61"/>
                      <a:gd name="T10" fmla="*/ 2 w 37"/>
                      <a:gd name="T11" fmla="*/ 19 h 61"/>
                      <a:gd name="T12" fmla="*/ 0 w 37"/>
                      <a:gd name="T13" fmla="*/ 11 h 61"/>
                      <a:gd name="T14" fmla="*/ 1 w 37"/>
                      <a:gd name="T15" fmla="*/ 9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 name="Freeform 78"/>
                  <p:cNvSpPr>
                    <a:spLocks/>
                  </p:cNvSpPr>
                  <p:nvPr/>
                </p:nvSpPr>
                <p:spPr bwMode="ltGray">
                  <a:xfrm>
                    <a:off x="4636" y="600"/>
                    <a:ext cx="20" cy="10"/>
                  </a:xfrm>
                  <a:custGeom>
                    <a:avLst/>
                    <a:gdLst>
                      <a:gd name="T0" fmla="*/ 3 w 49"/>
                      <a:gd name="T1" fmla="*/ 0 h 29"/>
                      <a:gd name="T2" fmla="*/ 12 w 49"/>
                      <a:gd name="T3" fmla="*/ 0 h 29"/>
                      <a:gd name="T4" fmla="*/ 20 w 49"/>
                      <a:gd name="T5" fmla="*/ 6 h 29"/>
                      <a:gd name="T6" fmla="*/ 14 w 49"/>
                      <a:gd name="T7" fmla="*/ 5 h 29"/>
                      <a:gd name="T8" fmla="*/ 1 w 49"/>
                      <a:gd name="T9" fmla="*/ 6 h 29"/>
                      <a:gd name="T10" fmla="*/ 3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6" name="Freeform 79"/>
                  <p:cNvSpPr>
                    <a:spLocks/>
                  </p:cNvSpPr>
                  <p:nvPr/>
                </p:nvSpPr>
                <p:spPr bwMode="ltGray">
                  <a:xfrm>
                    <a:off x="4657" y="585"/>
                    <a:ext cx="26" cy="17"/>
                  </a:xfrm>
                  <a:custGeom>
                    <a:avLst/>
                    <a:gdLst>
                      <a:gd name="T0" fmla="*/ 9 w 61"/>
                      <a:gd name="T1" fmla="*/ 13 h 48"/>
                      <a:gd name="T2" fmla="*/ 6 w 61"/>
                      <a:gd name="T3" fmla="*/ 9 h 48"/>
                      <a:gd name="T4" fmla="*/ 1 w 61"/>
                      <a:gd name="T5" fmla="*/ 8 h 48"/>
                      <a:gd name="T6" fmla="*/ 6 w 61"/>
                      <a:gd name="T7" fmla="*/ 3 h 48"/>
                      <a:gd name="T8" fmla="*/ 11 w 61"/>
                      <a:gd name="T9" fmla="*/ 0 h 48"/>
                      <a:gd name="T10" fmla="*/ 21 w 61"/>
                      <a:gd name="T11" fmla="*/ 4 h 48"/>
                      <a:gd name="T12" fmla="*/ 23 w 61"/>
                      <a:gd name="T13" fmla="*/ 7 h 48"/>
                      <a:gd name="T14" fmla="*/ 26 w 61"/>
                      <a:gd name="T15" fmla="*/ 11 h 48"/>
                      <a:gd name="T16" fmla="*/ 17 w 61"/>
                      <a:gd name="T17" fmla="*/ 13 h 48"/>
                      <a:gd name="T18" fmla="*/ 10 w 61"/>
                      <a:gd name="T19" fmla="*/ 16 h 48"/>
                      <a:gd name="T20" fmla="*/ 9 w 61"/>
                      <a:gd name="T21" fmla="*/ 13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7" name="Freeform 80"/>
                  <p:cNvSpPr>
                    <a:spLocks/>
                  </p:cNvSpPr>
                  <p:nvPr/>
                </p:nvSpPr>
                <p:spPr bwMode="ltGray">
                  <a:xfrm>
                    <a:off x="4664" y="593"/>
                    <a:ext cx="122" cy="61"/>
                  </a:xfrm>
                  <a:custGeom>
                    <a:avLst/>
                    <a:gdLst>
                      <a:gd name="T0" fmla="*/ 20 w 286"/>
                      <a:gd name="T1" fmla="*/ 9 h 182"/>
                      <a:gd name="T2" fmla="*/ 15 w 286"/>
                      <a:gd name="T3" fmla="*/ 5 h 182"/>
                      <a:gd name="T4" fmla="*/ 11 w 286"/>
                      <a:gd name="T5" fmla="*/ 10 h 182"/>
                      <a:gd name="T6" fmla="*/ 0 w 286"/>
                      <a:gd name="T7" fmla="*/ 8 h 182"/>
                      <a:gd name="T8" fmla="*/ 4 w 286"/>
                      <a:gd name="T9" fmla="*/ 14 h 182"/>
                      <a:gd name="T10" fmla="*/ 7 w 286"/>
                      <a:gd name="T11" fmla="*/ 21 h 182"/>
                      <a:gd name="T12" fmla="*/ 10 w 286"/>
                      <a:gd name="T13" fmla="*/ 16 h 182"/>
                      <a:gd name="T14" fmla="*/ 13 w 286"/>
                      <a:gd name="T15" fmla="*/ 15 h 182"/>
                      <a:gd name="T16" fmla="*/ 20 w 286"/>
                      <a:gd name="T17" fmla="*/ 19 h 182"/>
                      <a:gd name="T18" fmla="*/ 30 w 286"/>
                      <a:gd name="T19" fmla="*/ 21 h 182"/>
                      <a:gd name="T20" fmla="*/ 38 w 286"/>
                      <a:gd name="T21" fmla="*/ 24 h 182"/>
                      <a:gd name="T22" fmla="*/ 45 w 286"/>
                      <a:gd name="T23" fmla="*/ 34 h 182"/>
                      <a:gd name="T24" fmla="*/ 44 w 286"/>
                      <a:gd name="T25" fmla="*/ 41 h 182"/>
                      <a:gd name="T26" fmla="*/ 42 w 286"/>
                      <a:gd name="T27" fmla="*/ 45 h 182"/>
                      <a:gd name="T28" fmla="*/ 52 w 286"/>
                      <a:gd name="T29" fmla="*/ 43 h 182"/>
                      <a:gd name="T30" fmla="*/ 60 w 286"/>
                      <a:gd name="T31" fmla="*/ 47 h 182"/>
                      <a:gd name="T32" fmla="*/ 72 w 286"/>
                      <a:gd name="T33" fmla="*/ 50 h 182"/>
                      <a:gd name="T34" fmla="*/ 74 w 286"/>
                      <a:gd name="T35" fmla="*/ 49 h 182"/>
                      <a:gd name="T36" fmla="*/ 72 w 286"/>
                      <a:gd name="T37" fmla="*/ 45 h 182"/>
                      <a:gd name="T38" fmla="*/ 76 w 286"/>
                      <a:gd name="T39" fmla="*/ 46 h 182"/>
                      <a:gd name="T40" fmla="*/ 79 w 286"/>
                      <a:gd name="T41" fmla="*/ 40 h 182"/>
                      <a:gd name="T42" fmla="*/ 86 w 286"/>
                      <a:gd name="T43" fmla="*/ 41 h 182"/>
                      <a:gd name="T44" fmla="*/ 91 w 286"/>
                      <a:gd name="T45" fmla="*/ 44 h 182"/>
                      <a:gd name="T46" fmla="*/ 104 w 286"/>
                      <a:gd name="T47" fmla="*/ 56 h 182"/>
                      <a:gd name="T48" fmla="*/ 112 w 286"/>
                      <a:gd name="T49" fmla="*/ 60 h 182"/>
                      <a:gd name="T50" fmla="*/ 121 w 286"/>
                      <a:gd name="T51" fmla="*/ 57 h 182"/>
                      <a:gd name="T52" fmla="*/ 114 w 286"/>
                      <a:gd name="T53" fmla="*/ 54 h 182"/>
                      <a:gd name="T54" fmla="*/ 109 w 286"/>
                      <a:gd name="T55" fmla="*/ 46 h 182"/>
                      <a:gd name="T56" fmla="*/ 107 w 286"/>
                      <a:gd name="T57" fmla="*/ 44 h 182"/>
                      <a:gd name="T58" fmla="*/ 106 w 286"/>
                      <a:gd name="T59" fmla="*/ 41 h 182"/>
                      <a:gd name="T60" fmla="*/ 101 w 286"/>
                      <a:gd name="T61" fmla="*/ 39 h 182"/>
                      <a:gd name="T62" fmla="*/ 102 w 286"/>
                      <a:gd name="T63" fmla="*/ 32 h 182"/>
                      <a:gd name="T64" fmla="*/ 94 w 286"/>
                      <a:gd name="T65" fmla="*/ 29 h 182"/>
                      <a:gd name="T66" fmla="*/ 90 w 286"/>
                      <a:gd name="T67" fmla="*/ 23 h 182"/>
                      <a:gd name="T68" fmla="*/ 81 w 286"/>
                      <a:gd name="T69" fmla="*/ 18 h 182"/>
                      <a:gd name="T70" fmla="*/ 72 w 286"/>
                      <a:gd name="T71" fmla="*/ 13 h 182"/>
                      <a:gd name="T72" fmla="*/ 67 w 286"/>
                      <a:gd name="T73" fmla="*/ 11 h 182"/>
                      <a:gd name="T74" fmla="*/ 51 w 286"/>
                      <a:gd name="T75" fmla="*/ 5 h 182"/>
                      <a:gd name="T76" fmla="*/ 44 w 286"/>
                      <a:gd name="T77" fmla="*/ 1 h 182"/>
                      <a:gd name="T78" fmla="*/ 41 w 286"/>
                      <a:gd name="T79" fmla="*/ 0 h 182"/>
                      <a:gd name="T80" fmla="*/ 30 w 286"/>
                      <a:gd name="T81" fmla="*/ 3 h 182"/>
                      <a:gd name="T82" fmla="*/ 24 w 286"/>
                      <a:gd name="T83" fmla="*/ 11 h 182"/>
                      <a:gd name="T84" fmla="*/ 20 w 286"/>
                      <a:gd name="T85" fmla="*/ 9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8" name="Freeform 81"/>
                  <p:cNvSpPr>
                    <a:spLocks/>
                  </p:cNvSpPr>
                  <p:nvPr/>
                </p:nvSpPr>
                <p:spPr bwMode="ltGray">
                  <a:xfrm>
                    <a:off x="4770" y="599"/>
                    <a:ext cx="33" cy="26"/>
                  </a:xfrm>
                  <a:custGeom>
                    <a:avLst/>
                    <a:gdLst>
                      <a:gd name="T0" fmla="*/ 0 w 78"/>
                      <a:gd name="T1" fmla="*/ 19 h 78"/>
                      <a:gd name="T2" fmla="*/ 11 w 78"/>
                      <a:gd name="T3" fmla="*/ 20 h 78"/>
                      <a:gd name="T4" fmla="*/ 19 w 78"/>
                      <a:gd name="T5" fmla="*/ 16 h 78"/>
                      <a:gd name="T6" fmla="*/ 24 w 78"/>
                      <a:gd name="T7" fmla="*/ 10 h 78"/>
                      <a:gd name="T8" fmla="*/ 18 w 78"/>
                      <a:gd name="T9" fmla="*/ 5 h 78"/>
                      <a:gd name="T10" fmla="*/ 18 w 78"/>
                      <a:gd name="T11" fmla="*/ 1 h 78"/>
                      <a:gd name="T12" fmla="*/ 30 w 78"/>
                      <a:gd name="T13" fmla="*/ 9 h 78"/>
                      <a:gd name="T14" fmla="*/ 28 w 78"/>
                      <a:gd name="T15" fmla="*/ 18 h 78"/>
                      <a:gd name="T16" fmla="*/ 14 w 78"/>
                      <a:gd name="T17" fmla="*/ 26 h 78"/>
                      <a:gd name="T18" fmla="*/ 4 w 78"/>
                      <a:gd name="T19" fmla="*/ 22 h 78"/>
                      <a:gd name="T20" fmla="*/ 1 w 78"/>
                      <a:gd name="T21" fmla="*/ 21 h 78"/>
                      <a:gd name="T22" fmla="*/ 0 w 78"/>
                      <a:gd name="T23" fmla="*/ 19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9" name="Freeform 82"/>
                  <p:cNvSpPr>
                    <a:spLocks/>
                  </p:cNvSpPr>
                  <p:nvPr/>
                </p:nvSpPr>
                <p:spPr bwMode="ltGray">
                  <a:xfrm>
                    <a:off x="4840" y="544"/>
                    <a:ext cx="8" cy="6"/>
                  </a:xfrm>
                  <a:custGeom>
                    <a:avLst/>
                    <a:gdLst>
                      <a:gd name="T0" fmla="*/ 1 w 17"/>
                      <a:gd name="T1" fmla="*/ 1 h 18"/>
                      <a:gd name="T2" fmla="*/ 1 w 17"/>
                      <a:gd name="T3" fmla="*/ 5 h 18"/>
                      <a:gd name="T4" fmla="*/ 1 w 17"/>
                      <a:gd name="T5" fmla="*/ 1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0" name="Freeform 83"/>
                  <p:cNvSpPr>
                    <a:spLocks/>
                  </p:cNvSpPr>
                  <p:nvPr/>
                </p:nvSpPr>
                <p:spPr bwMode="ltGray">
                  <a:xfrm>
                    <a:off x="4747" y="494"/>
                    <a:ext cx="8" cy="5"/>
                  </a:xfrm>
                  <a:custGeom>
                    <a:avLst/>
                    <a:gdLst>
                      <a:gd name="T0" fmla="*/ 3 w 20"/>
                      <a:gd name="T1" fmla="*/ 4 h 15"/>
                      <a:gd name="T2" fmla="*/ 7 w 20"/>
                      <a:gd name="T3" fmla="*/ 1 h 15"/>
                      <a:gd name="T4" fmla="*/ 4 w 20"/>
                      <a:gd name="T5" fmla="*/ 4 h 15"/>
                      <a:gd name="T6" fmla="*/ 3 w 20"/>
                      <a:gd name="T7" fmla="*/ 4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1" name="Freeform 84"/>
                  <p:cNvSpPr>
                    <a:spLocks/>
                  </p:cNvSpPr>
                  <p:nvPr/>
                </p:nvSpPr>
                <p:spPr bwMode="ltGray">
                  <a:xfrm>
                    <a:off x="4676" y="536"/>
                    <a:ext cx="8" cy="5"/>
                  </a:xfrm>
                  <a:custGeom>
                    <a:avLst/>
                    <a:gdLst>
                      <a:gd name="T0" fmla="*/ 3 w 20"/>
                      <a:gd name="T1" fmla="*/ 4 h 15"/>
                      <a:gd name="T2" fmla="*/ 6 w 20"/>
                      <a:gd name="T3" fmla="*/ 1 h 15"/>
                      <a:gd name="T4" fmla="*/ 6 w 20"/>
                      <a:gd name="T5" fmla="*/ 5 h 15"/>
                      <a:gd name="T6" fmla="*/ 3 w 20"/>
                      <a:gd name="T7" fmla="*/ 4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2" name="Freeform 85"/>
                  <p:cNvSpPr>
                    <a:spLocks/>
                  </p:cNvSpPr>
                  <p:nvPr/>
                </p:nvSpPr>
                <p:spPr bwMode="ltGray">
                  <a:xfrm>
                    <a:off x="4598" y="523"/>
                    <a:ext cx="34" cy="27"/>
                  </a:xfrm>
                  <a:custGeom>
                    <a:avLst/>
                    <a:gdLst>
                      <a:gd name="T0" fmla="*/ 0 w 80"/>
                      <a:gd name="T1" fmla="*/ 17 h 80"/>
                      <a:gd name="T2" fmla="*/ 6 w 80"/>
                      <a:gd name="T3" fmla="*/ 8 h 80"/>
                      <a:gd name="T4" fmla="*/ 11 w 80"/>
                      <a:gd name="T5" fmla="*/ 7 h 80"/>
                      <a:gd name="T6" fmla="*/ 20 w 80"/>
                      <a:gd name="T7" fmla="*/ 6 h 80"/>
                      <a:gd name="T8" fmla="*/ 25 w 80"/>
                      <a:gd name="T9" fmla="*/ 0 h 80"/>
                      <a:gd name="T10" fmla="*/ 34 w 80"/>
                      <a:gd name="T11" fmla="*/ 14 h 80"/>
                      <a:gd name="T12" fmla="*/ 30 w 80"/>
                      <a:gd name="T13" fmla="*/ 19 h 80"/>
                      <a:gd name="T14" fmla="*/ 23 w 80"/>
                      <a:gd name="T15" fmla="*/ 21 h 80"/>
                      <a:gd name="T16" fmla="*/ 20 w 80"/>
                      <a:gd name="T17" fmla="*/ 27 h 80"/>
                      <a:gd name="T18" fmla="*/ 14 w 80"/>
                      <a:gd name="T19" fmla="*/ 23 h 80"/>
                      <a:gd name="T20" fmla="*/ 16 w 80"/>
                      <a:gd name="T21" fmla="*/ 18 h 80"/>
                      <a:gd name="T22" fmla="*/ 13 w 80"/>
                      <a:gd name="T23" fmla="*/ 9 h 80"/>
                      <a:gd name="T24" fmla="*/ 9 w 80"/>
                      <a:gd name="T25" fmla="*/ 16 h 80"/>
                      <a:gd name="T26" fmla="*/ 3 w 80"/>
                      <a:gd name="T27" fmla="*/ 19 h 80"/>
                      <a:gd name="T28" fmla="*/ 0 w 80"/>
                      <a:gd name="T29" fmla="*/ 1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3" name="Freeform 86"/>
                  <p:cNvSpPr>
                    <a:spLocks/>
                  </p:cNvSpPr>
                  <p:nvPr/>
                </p:nvSpPr>
                <p:spPr bwMode="ltGray">
                  <a:xfrm>
                    <a:off x="4587" y="466"/>
                    <a:ext cx="40" cy="58"/>
                  </a:xfrm>
                  <a:custGeom>
                    <a:avLst/>
                    <a:gdLst>
                      <a:gd name="T0" fmla="*/ 6 w 94"/>
                      <a:gd name="T1" fmla="*/ 32 h 174"/>
                      <a:gd name="T2" fmla="*/ 11 w 94"/>
                      <a:gd name="T3" fmla="*/ 43 h 174"/>
                      <a:gd name="T4" fmla="*/ 14 w 94"/>
                      <a:gd name="T5" fmla="*/ 36 h 174"/>
                      <a:gd name="T6" fmla="*/ 22 w 94"/>
                      <a:gd name="T7" fmla="*/ 33 h 174"/>
                      <a:gd name="T8" fmla="*/ 20 w 94"/>
                      <a:gd name="T9" fmla="*/ 41 h 174"/>
                      <a:gd name="T10" fmla="*/ 28 w 94"/>
                      <a:gd name="T11" fmla="*/ 42 h 174"/>
                      <a:gd name="T12" fmla="*/ 32 w 94"/>
                      <a:gd name="T13" fmla="*/ 47 h 174"/>
                      <a:gd name="T14" fmla="*/ 25 w 94"/>
                      <a:gd name="T15" fmla="*/ 49 h 174"/>
                      <a:gd name="T16" fmla="*/ 31 w 94"/>
                      <a:gd name="T17" fmla="*/ 58 h 174"/>
                      <a:gd name="T18" fmla="*/ 36 w 94"/>
                      <a:gd name="T19" fmla="*/ 51 h 174"/>
                      <a:gd name="T20" fmla="*/ 35 w 94"/>
                      <a:gd name="T21" fmla="*/ 37 h 174"/>
                      <a:gd name="T22" fmla="*/ 26 w 94"/>
                      <a:gd name="T23" fmla="*/ 35 h 174"/>
                      <a:gd name="T24" fmla="*/ 21 w 94"/>
                      <a:gd name="T25" fmla="*/ 27 h 174"/>
                      <a:gd name="T26" fmla="*/ 14 w 94"/>
                      <a:gd name="T27" fmla="*/ 27 h 174"/>
                      <a:gd name="T28" fmla="*/ 13 w 94"/>
                      <a:gd name="T29" fmla="*/ 23 h 174"/>
                      <a:gd name="T30" fmla="*/ 18 w 94"/>
                      <a:gd name="T31" fmla="*/ 14 h 174"/>
                      <a:gd name="T32" fmla="*/ 13 w 94"/>
                      <a:gd name="T33" fmla="*/ 0 h 174"/>
                      <a:gd name="T34" fmla="*/ 8 w 94"/>
                      <a:gd name="T35" fmla="*/ 7 h 174"/>
                      <a:gd name="T36" fmla="*/ 2 w 94"/>
                      <a:gd name="T37" fmla="*/ 15 h 174"/>
                      <a:gd name="T38" fmla="*/ 6 w 94"/>
                      <a:gd name="T39" fmla="*/ 25 h 174"/>
                      <a:gd name="T40" fmla="*/ 6 w 94"/>
                      <a:gd name="T41" fmla="*/ 32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4" name="Freeform 87"/>
                  <p:cNvSpPr>
                    <a:spLocks/>
                  </p:cNvSpPr>
                  <p:nvPr/>
                </p:nvSpPr>
                <p:spPr bwMode="ltGray">
                  <a:xfrm>
                    <a:off x="4597" y="508"/>
                    <a:ext cx="14" cy="17"/>
                  </a:xfrm>
                  <a:custGeom>
                    <a:avLst/>
                    <a:gdLst>
                      <a:gd name="T0" fmla="*/ 3 w 32"/>
                      <a:gd name="T1" fmla="*/ 8 h 50"/>
                      <a:gd name="T2" fmla="*/ 5 w 32"/>
                      <a:gd name="T3" fmla="*/ 0 h 50"/>
                      <a:gd name="T4" fmla="*/ 9 w 32"/>
                      <a:gd name="T5" fmla="*/ 5 h 50"/>
                      <a:gd name="T6" fmla="*/ 10 w 32"/>
                      <a:gd name="T7" fmla="*/ 8 h 50"/>
                      <a:gd name="T8" fmla="*/ 12 w 32"/>
                      <a:gd name="T9" fmla="*/ 9 h 50"/>
                      <a:gd name="T10" fmla="*/ 14 w 32"/>
                      <a:gd name="T11" fmla="*/ 13 h 50"/>
                      <a:gd name="T12" fmla="*/ 8 w 32"/>
                      <a:gd name="T13" fmla="*/ 17 h 50"/>
                      <a:gd name="T14" fmla="*/ 3 w 32"/>
                      <a:gd name="T15" fmla="*/ 8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5" name="Freeform 88"/>
                  <p:cNvSpPr>
                    <a:spLocks/>
                  </p:cNvSpPr>
                  <p:nvPr/>
                </p:nvSpPr>
                <p:spPr bwMode="ltGray">
                  <a:xfrm>
                    <a:off x="4569" y="512"/>
                    <a:ext cx="19" cy="17"/>
                  </a:xfrm>
                  <a:custGeom>
                    <a:avLst/>
                    <a:gdLst>
                      <a:gd name="T0" fmla="*/ 0 w 43"/>
                      <a:gd name="T1" fmla="*/ 15 h 50"/>
                      <a:gd name="T2" fmla="*/ 10 w 43"/>
                      <a:gd name="T3" fmla="*/ 7 h 50"/>
                      <a:gd name="T4" fmla="*/ 16 w 43"/>
                      <a:gd name="T5" fmla="*/ 0 h 50"/>
                      <a:gd name="T6" fmla="*/ 11 w 43"/>
                      <a:gd name="T7" fmla="*/ 10 h 50"/>
                      <a:gd name="T8" fmla="*/ 1 w 43"/>
                      <a:gd name="T9" fmla="*/ 17 h 50"/>
                      <a:gd name="T10" fmla="*/ 0 w 43"/>
                      <a:gd name="T11" fmla="*/ 15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 name="Freeform 89"/>
                  <p:cNvSpPr>
                    <a:spLocks/>
                  </p:cNvSpPr>
                  <p:nvPr/>
                </p:nvSpPr>
                <p:spPr bwMode="ltGray">
                  <a:xfrm>
                    <a:off x="4784" y="275"/>
                    <a:ext cx="18" cy="10"/>
                  </a:xfrm>
                  <a:custGeom>
                    <a:avLst/>
                    <a:gdLst>
                      <a:gd name="T0" fmla="*/ 0 w 41"/>
                      <a:gd name="T1" fmla="*/ 9 h 29"/>
                      <a:gd name="T2" fmla="*/ 5 w 41"/>
                      <a:gd name="T3" fmla="*/ 10 h 29"/>
                      <a:gd name="T4" fmla="*/ 0 w 41"/>
                      <a:gd name="T5" fmla="*/ 9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7" name="Freeform 90"/>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8" name="Freeform 91"/>
                  <p:cNvSpPr>
                    <a:spLocks/>
                  </p:cNvSpPr>
                  <p:nvPr/>
                </p:nvSpPr>
                <p:spPr bwMode="ltGray">
                  <a:xfrm>
                    <a:off x="4731" y="240"/>
                    <a:ext cx="20" cy="55"/>
                  </a:xfrm>
                  <a:custGeom>
                    <a:avLst/>
                    <a:gdLst>
                      <a:gd name="T0" fmla="*/ 2 w 47"/>
                      <a:gd name="T1" fmla="*/ 52 h 165"/>
                      <a:gd name="T2" fmla="*/ 6 w 47"/>
                      <a:gd name="T3" fmla="*/ 36 h 165"/>
                      <a:gd name="T4" fmla="*/ 7 w 47"/>
                      <a:gd name="T5" fmla="*/ 23 h 165"/>
                      <a:gd name="T6" fmla="*/ 5 w 47"/>
                      <a:gd name="T7" fmla="*/ 13 h 165"/>
                      <a:gd name="T8" fmla="*/ 7 w 47"/>
                      <a:gd name="T9" fmla="*/ 4 h 165"/>
                      <a:gd name="T10" fmla="*/ 9 w 47"/>
                      <a:gd name="T11" fmla="*/ 0 h 165"/>
                      <a:gd name="T12" fmla="*/ 13 w 47"/>
                      <a:gd name="T13" fmla="*/ 10 h 165"/>
                      <a:gd name="T14" fmla="*/ 20 w 47"/>
                      <a:gd name="T15" fmla="*/ 33 h 165"/>
                      <a:gd name="T16" fmla="*/ 13 w 47"/>
                      <a:gd name="T17" fmla="*/ 36 h 165"/>
                      <a:gd name="T18" fmla="*/ 10 w 47"/>
                      <a:gd name="T19" fmla="*/ 42 h 165"/>
                      <a:gd name="T20" fmla="*/ 9 w 47"/>
                      <a:gd name="T21" fmla="*/ 44 h 165"/>
                      <a:gd name="T22" fmla="*/ 11 w 47"/>
                      <a:gd name="T23" fmla="*/ 45 h 165"/>
                      <a:gd name="T24" fmla="*/ 13 w 47"/>
                      <a:gd name="T25" fmla="*/ 49 h 165"/>
                      <a:gd name="T26" fmla="*/ 6 w 47"/>
                      <a:gd name="T27" fmla="*/ 49 h 165"/>
                      <a:gd name="T28" fmla="*/ 3 w 47"/>
                      <a:gd name="T29" fmla="*/ 53 h 165"/>
                      <a:gd name="T30" fmla="*/ 1 w 47"/>
                      <a:gd name="T31" fmla="*/ 51 h 165"/>
                      <a:gd name="T32" fmla="*/ 2 w 47"/>
                      <a:gd name="T33" fmla="*/ 52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9" name="Freeform 92"/>
                  <p:cNvSpPr>
                    <a:spLocks/>
                  </p:cNvSpPr>
                  <p:nvPr/>
                </p:nvSpPr>
                <p:spPr bwMode="ltGray">
                  <a:xfrm>
                    <a:off x="4719" y="287"/>
                    <a:ext cx="59" cy="34"/>
                  </a:xfrm>
                  <a:custGeom>
                    <a:avLst/>
                    <a:gdLst>
                      <a:gd name="T0" fmla="*/ 11 w 138"/>
                      <a:gd name="T1" fmla="*/ 20 h 103"/>
                      <a:gd name="T2" fmla="*/ 13 w 138"/>
                      <a:gd name="T3" fmla="*/ 14 h 103"/>
                      <a:gd name="T4" fmla="*/ 21 w 138"/>
                      <a:gd name="T5" fmla="*/ 11 h 103"/>
                      <a:gd name="T6" fmla="*/ 23 w 138"/>
                      <a:gd name="T7" fmla="*/ 15 h 103"/>
                      <a:gd name="T8" fmla="*/ 28 w 138"/>
                      <a:gd name="T9" fmla="*/ 16 h 103"/>
                      <a:gd name="T10" fmla="*/ 34 w 138"/>
                      <a:gd name="T11" fmla="*/ 18 h 103"/>
                      <a:gd name="T12" fmla="*/ 50 w 138"/>
                      <a:gd name="T13" fmla="*/ 11 h 103"/>
                      <a:gd name="T14" fmla="*/ 56 w 138"/>
                      <a:gd name="T15" fmla="*/ 6 h 103"/>
                      <a:gd name="T16" fmla="*/ 59 w 138"/>
                      <a:gd name="T17" fmla="*/ 4 h 103"/>
                      <a:gd name="T18" fmla="*/ 45 w 138"/>
                      <a:gd name="T19" fmla="*/ 16 h 103"/>
                      <a:gd name="T20" fmla="*/ 36 w 138"/>
                      <a:gd name="T21" fmla="*/ 22 h 103"/>
                      <a:gd name="T22" fmla="*/ 28 w 138"/>
                      <a:gd name="T23" fmla="*/ 27 h 103"/>
                      <a:gd name="T24" fmla="*/ 21 w 138"/>
                      <a:gd name="T25" fmla="*/ 34 h 103"/>
                      <a:gd name="T26" fmla="*/ 11 w 138"/>
                      <a:gd name="T27" fmla="*/ 29 h 103"/>
                      <a:gd name="T28" fmla="*/ 9 w 138"/>
                      <a:gd name="T29" fmla="*/ 29 h 103"/>
                      <a:gd name="T30" fmla="*/ 9 w 138"/>
                      <a:gd name="T31" fmla="*/ 32 h 103"/>
                      <a:gd name="T32" fmla="*/ 0 w 138"/>
                      <a:gd name="T33" fmla="*/ 32 h 103"/>
                      <a:gd name="T34" fmla="*/ 4 w 138"/>
                      <a:gd name="T35" fmla="*/ 26 h 103"/>
                      <a:gd name="T36" fmla="*/ 11 w 138"/>
                      <a:gd name="T37" fmla="*/ 2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0" name="Freeform 93"/>
                  <p:cNvSpPr>
                    <a:spLocks/>
                  </p:cNvSpPr>
                  <p:nvPr/>
                </p:nvSpPr>
                <p:spPr bwMode="ltGray">
                  <a:xfrm>
                    <a:off x="4656" y="319"/>
                    <a:ext cx="80" cy="72"/>
                  </a:xfrm>
                  <a:custGeom>
                    <a:avLst/>
                    <a:gdLst>
                      <a:gd name="T0" fmla="*/ 67 w 188"/>
                      <a:gd name="T1" fmla="*/ 8 h 214"/>
                      <a:gd name="T2" fmla="*/ 68 w 188"/>
                      <a:gd name="T3" fmla="*/ 2 h 214"/>
                      <a:gd name="T4" fmla="*/ 72 w 188"/>
                      <a:gd name="T5" fmla="*/ 0 h 214"/>
                      <a:gd name="T6" fmla="*/ 77 w 188"/>
                      <a:gd name="T7" fmla="*/ 8 h 214"/>
                      <a:gd name="T8" fmla="*/ 80 w 188"/>
                      <a:gd name="T9" fmla="*/ 14 h 214"/>
                      <a:gd name="T10" fmla="*/ 76 w 188"/>
                      <a:gd name="T11" fmla="*/ 20 h 214"/>
                      <a:gd name="T12" fmla="*/ 72 w 188"/>
                      <a:gd name="T13" fmla="*/ 26 h 214"/>
                      <a:gd name="T14" fmla="*/ 69 w 188"/>
                      <a:gd name="T15" fmla="*/ 42 h 214"/>
                      <a:gd name="T16" fmla="*/ 61 w 188"/>
                      <a:gd name="T17" fmla="*/ 46 h 214"/>
                      <a:gd name="T18" fmla="*/ 51 w 188"/>
                      <a:gd name="T19" fmla="*/ 46 h 214"/>
                      <a:gd name="T20" fmla="*/ 48 w 188"/>
                      <a:gd name="T21" fmla="*/ 42 h 214"/>
                      <a:gd name="T22" fmla="*/ 43 w 188"/>
                      <a:gd name="T23" fmla="*/ 49 h 214"/>
                      <a:gd name="T24" fmla="*/ 38 w 188"/>
                      <a:gd name="T25" fmla="*/ 50 h 214"/>
                      <a:gd name="T26" fmla="*/ 34 w 188"/>
                      <a:gd name="T27" fmla="*/ 44 h 214"/>
                      <a:gd name="T28" fmla="*/ 25 w 188"/>
                      <a:gd name="T29" fmla="*/ 48 h 214"/>
                      <a:gd name="T30" fmla="*/ 32 w 188"/>
                      <a:gd name="T31" fmla="*/ 48 h 214"/>
                      <a:gd name="T32" fmla="*/ 33 w 188"/>
                      <a:gd name="T33" fmla="*/ 54 h 214"/>
                      <a:gd name="T34" fmla="*/ 25 w 188"/>
                      <a:gd name="T35" fmla="*/ 56 h 214"/>
                      <a:gd name="T36" fmla="*/ 14 w 188"/>
                      <a:gd name="T37" fmla="*/ 56 h 214"/>
                      <a:gd name="T38" fmla="*/ 15 w 188"/>
                      <a:gd name="T39" fmla="*/ 52 h 214"/>
                      <a:gd name="T40" fmla="*/ 20 w 188"/>
                      <a:gd name="T41" fmla="*/ 48 h 214"/>
                      <a:gd name="T42" fmla="*/ 14 w 188"/>
                      <a:gd name="T43" fmla="*/ 50 h 214"/>
                      <a:gd name="T44" fmla="*/ 11 w 188"/>
                      <a:gd name="T45" fmla="*/ 56 h 214"/>
                      <a:gd name="T46" fmla="*/ 13 w 188"/>
                      <a:gd name="T47" fmla="*/ 64 h 214"/>
                      <a:gd name="T48" fmla="*/ 6 w 188"/>
                      <a:gd name="T49" fmla="*/ 67 h 214"/>
                      <a:gd name="T50" fmla="*/ 0 w 188"/>
                      <a:gd name="T51" fmla="*/ 72 h 214"/>
                      <a:gd name="T52" fmla="*/ 3 w 188"/>
                      <a:gd name="T53" fmla="*/ 63 h 214"/>
                      <a:gd name="T54" fmla="*/ 0 w 188"/>
                      <a:gd name="T55" fmla="*/ 55 h 214"/>
                      <a:gd name="T56" fmla="*/ 6 w 188"/>
                      <a:gd name="T57" fmla="*/ 51 h 214"/>
                      <a:gd name="T58" fmla="*/ 14 w 188"/>
                      <a:gd name="T59" fmla="*/ 45 h 214"/>
                      <a:gd name="T60" fmla="*/ 19 w 188"/>
                      <a:gd name="T61" fmla="*/ 40 h 214"/>
                      <a:gd name="T62" fmla="*/ 31 w 188"/>
                      <a:gd name="T63" fmla="*/ 39 h 214"/>
                      <a:gd name="T64" fmla="*/ 36 w 188"/>
                      <a:gd name="T65" fmla="*/ 38 h 214"/>
                      <a:gd name="T66" fmla="*/ 49 w 188"/>
                      <a:gd name="T67" fmla="*/ 26 h 214"/>
                      <a:gd name="T68" fmla="*/ 51 w 188"/>
                      <a:gd name="T69" fmla="*/ 31 h 214"/>
                      <a:gd name="T70" fmla="*/ 56 w 188"/>
                      <a:gd name="T71" fmla="*/ 26 h 214"/>
                      <a:gd name="T72" fmla="*/ 64 w 188"/>
                      <a:gd name="T73" fmla="*/ 18 h 214"/>
                      <a:gd name="T74" fmla="*/ 66 w 188"/>
                      <a:gd name="T75" fmla="*/ 14 h 214"/>
                      <a:gd name="T76" fmla="*/ 63 w 188"/>
                      <a:gd name="T77" fmla="*/ 13 h 214"/>
                      <a:gd name="T78" fmla="*/ 65 w 188"/>
                      <a:gd name="T79" fmla="*/ 11 h 214"/>
                      <a:gd name="T80" fmla="*/ 67 w 188"/>
                      <a:gd name="T81" fmla="*/ 8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1" name="Freeform 94"/>
                  <p:cNvSpPr>
                    <a:spLocks/>
                  </p:cNvSpPr>
                  <p:nvPr/>
                </p:nvSpPr>
                <p:spPr bwMode="ltGray">
                  <a:xfrm>
                    <a:off x="4709" y="340"/>
                    <a:ext cx="6" cy="4"/>
                  </a:xfrm>
                  <a:custGeom>
                    <a:avLst/>
                    <a:gdLst>
                      <a:gd name="T0" fmla="*/ 0 w 13"/>
                      <a:gd name="T1" fmla="*/ 3 h 13"/>
                      <a:gd name="T2" fmla="*/ 2 w 13"/>
                      <a:gd name="T3" fmla="*/ 4 h 13"/>
                      <a:gd name="T4" fmla="*/ 0 w 13"/>
                      <a:gd name="T5" fmla="*/ 3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2" name="Freeform 95"/>
                  <p:cNvSpPr>
                    <a:spLocks/>
                  </p:cNvSpPr>
                  <p:nvPr/>
                </p:nvSpPr>
                <p:spPr bwMode="ltGray">
                  <a:xfrm>
                    <a:off x="4261" y="389"/>
                    <a:ext cx="347" cy="189"/>
                  </a:xfrm>
                  <a:custGeom>
                    <a:avLst/>
                    <a:gdLst>
                      <a:gd name="T0" fmla="*/ 347 w 812"/>
                      <a:gd name="T1" fmla="*/ 9 h 564"/>
                      <a:gd name="T2" fmla="*/ 332 w 812"/>
                      <a:gd name="T3" fmla="*/ 26 h 564"/>
                      <a:gd name="T4" fmla="*/ 320 w 812"/>
                      <a:gd name="T5" fmla="*/ 41 h 564"/>
                      <a:gd name="T6" fmla="*/ 309 w 812"/>
                      <a:gd name="T7" fmla="*/ 48 h 564"/>
                      <a:gd name="T8" fmla="*/ 271 w 812"/>
                      <a:gd name="T9" fmla="*/ 60 h 564"/>
                      <a:gd name="T10" fmla="*/ 270 w 812"/>
                      <a:gd name="T11" fmla="*/ 70 h 564"/>
                      <a:gd name="T12" fmla="*/ 258 w 812"/>
                      <a:gd name="T13" fmla="*/ 77 h 564"/>
                      <a:gd name="T14" fmla="*/ 265 w 812"/>
                      <a:gd name="T15" fmla="*/ 60 h 564"/>
                      <a:gd name="T16" fmla="*/ 246 w 812"/>
                      <a:gd name="T17" fmla="*/ 63 h 564"/>
                      <a:gd name="T18" fmla="*/ 238 w 812"/>
                      <a:gd name="T19" fmla="*/ 73 h 564"/>
                      <a:gd name="T20" fmla="*/ 255 w 812"/>
                      <a:gd name="T21" fmla="*/ 94 h 564"/>
                      <a:gd name="T22" fmla="*/ 254 w 812"/>
                      <a:gd name="T23" fmla="*/ 123 h 564"/>
                      <a:gd name="T24" fmla="*/ 232 w 812"/>
                      <a:gd name="T25" fmla="*/ 136 h 564"/>
                      <a:gd name="T26" fmla="*/ 223 w 812"/>
                      <a:gd name="T27" fmla="*/ 129 h 564"/>
                      <a:gd name="T28" fmla="*/ 206 w 812"/>
                      <a:gd name="T29" fmla="*/ 117 h 564"/>
                      <a:gd name="T30" fmla="*/ 197 w 812"/>
                      <a:gd name="T31" fmla="*/ 117 h 564"/>
                      <a:gd name="T32" fmla="*/ 192 w 812"/>
                      <a:gd name="T33" fmla="*/ 132 h 564"/>
                      <a:gd name="T34" fmla="*/ 214 w 812"/>
                      <a:gd name="T35" fmla="*/ 155 h 564"/>
                      <a:gd name="T36" fmla="*/ 218 w 812"/>
                      <a:gd name="T37" fmla="*/ 176 h 564"/>
                      <a:gd name="T38" fmla="*/ 225 w 812"/>
                      <a:gd name="T39" fmla="*/ 188 h 564"/>
                      <a:gd name="T40" fmla="*/ 210 w 812"/>
                      <a:gd name="T41" fmla="*/ 182 h 564"/>
                      <a:gd name="T42" fmla="*/ 201 w 812"/>
                      <a:gd name="T43" fmla="*/ 174 h 564"/>
                      <a:gd name="T44" fmla="*/ 180 w 812"/>
                      <a:gd name="T45" fmla="*/ 142 h 564"/>
                      <a:gd name="T46" fmla="*/ 182 w 812"/>
                      <a:gd name="T47" fmla="*/ 104 h 564"/>
                      <a:gd name="T48" fmla="*/ 180 w 812"/>
                      <a:gd name="T49" fmla="*/ 90 h 564"/>
                      <a:gd name="T50" fmla="*/ 176 w 812"/>
                      <a:gd name="T51" fmla="*/ 92 h 564"/>
                      <a:gd name="T52" fmla="*/ 165 w 812"/>
                      <a:gd name="T53" fmla="*/ 89 h 564"/>
                      <a:gd name="T54" fmla="*/ 154 w 812"/>
                      <a:gd name="T55" fmla="*/ 57 h 564"/>
                      <a:gd name="T56" fmla="*/ 141 w 812"/>
                      <a:gd name="T57" fmla="*/ 56 h 564"/>
                      <a:gd name="T58" fmla="*/ 123 w 812"/>
                      <a:gd name="T59" fmla="*/ 58 h 564"/>
                      <a:gd name="T60" fmla="*/ 103 w 812"/>
                      <a:gd name="T61" fmla="*/ 78 h 564"/>
                      <a:gd name="T62" fmla="*/ 84 w 812"/>
                      <a:gd name="T63" fmla="*/ 90 h 564"/>
                      <a:gd name="T64" fmla="*/ 79 w 812"/>
                      <a:gd name="T65" fmla="*/ 92 h 564"/>
                      <a:gd name="T66" fmla="*/ 68 w 812"/>
                      <a:gd name="T67" fmla="*/ 110 h 564"/>
                      <a:gd name="T68" fmla="*/ 65 w 812"/>
                      <a:gd name="T69" fmla="*/ 119 h 564"/>
                      <a:gd name="T70" fmla="*/ 55 w 812"/>
                      <a:gd name="T71" fmla="*/ 135 h 564"/>
                      <a:gd name="T72" fmla="*/ 40 w 812"/>
                      <a:gd name="T73" fmla="*/ 131 h 564"/>
                      <a:gd name="T74" fmla="*/ 28 w 812"/>
                      <a:gd name="T75" fmla="*/ 86 h 564"/>
                      <a:gd name="T76" fmla="*/ 31 w 812"/>
                      <a:gd name="T77" fmla="*/ 52 h 564"/>
                      <a:gd name="T78" fmla="*/ 19 w 812"/>
                      <a:gd name="T79" fmla="*/ 60 h 564"/>
                      <a:gd name="T80" fmla="*/ 9 w 812"/>
                      <a:gd name="T81" fmla="*/ 50 h 564"/>
                      <a:gd name="T82" fmla="*/ 10 w 812"/>
                      <a:gd name="T83" fmla="*/ 46 h 564"/>
                      <a:gd name="T84" fmla="*/ 0 w 812"/>
                      <a:gd name="T85" fmla="*/ 31 h 564"/>
                      <a:gd name="T86" fmla="*/ 341 w 812"/>
                      <a:gd name="T87" fmla="*/ 2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3" name="Freeform 96"/>
                  <p:cNvSpPr>
                    <a:spLocks/>
                  </p:cNvSpPr>
                  <p:nvPr/>
                </p:nvSpPr>
                <p:spPr bwMode="ltGray">
                  <a:xfrm>
                    <a:off x="4322" y="519"/>
                    <a:ext cx="19" cy="29"/>
                  </a:xfrm>
                  <a:custGeom>
                    <a:avLst/>
                    <a:gdLst>
                      <a:gd name="T0" fmla="*/ 3 w 43"/>
                      <a:gd name="T1" fmla="*/ 4 h 85"/>
                      <a:gd name="T2" fmla="*/ 8 w 43"/>
                      <a:gd name="T3" fmla="*/ 1 h 85"/>
                      <a:gd name="T4" fmla="*/ 16 w 43"/>
                      <a:gd name="T5" fmla="*/ 11 h 85"/>
                      <a:gd name="T6" fmla="*/ 8 w 43"/>
                      <a:gd name="T7" fmla="*/ 29 h 85"/>
                      <a:gd name="T8" fmla="*/ 0 w 43"/>
                      <a:gd name="T9" fmla="*/ 24 h 85"/>
                      <a:gd name="T10" fmla="*/ 3 w 43"/>
                      <a:gd name="T11" fmla="*/ 4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4" name="Freeform 97"/>
                  <p:cNvSpPr>
                    <a:spLocks/>
                  </p:cNvSpPr>
                  <p:nvPr/>
                </p:nvSpPr>
                <p:spPr bwMode="ltGray">
                  <a:xfrm>
                    <a:off x="4588" y="421"/>
                    <a:ext cx="18" cy="24"/>
                  </a:xfrm>
                  <a:custGeom>
                    <a:avLst/>
                    <a:gdLst>
                      <a:gd name="T0" fmla="*/ 5 w 44"/>
                      <a:gd name="T1" fmla="*/ 9 h 74"/>
                      <a:gd name="T2" fmla="*/ 12 w 44"/>
                      <a:gd name="T3" fmla="*/ 1 h 74"/>
                      <a:gd name="T4" fmla="*/ 18 w 44"/>
                      <a:gd name="T5" fmla="*/ 1 h 74"/>
                      <a:gd name="T6" fmla="*/ 16 w 44"/>
                      <a:gd name="T7" fmla="*/ 8 h 74"/>
                      <a:gd name="T8" fmla="*/ 5 w 44"/>
                      <a:gd name="T9" fmla="*/ 24 h 74"/>
                      <a:gd name="T10" fmla="*/ 3 w 44"/>
                      <a:gd name="T11" fmla="*/ 19 h 74"/>
                      <a:gd name="T12" fmla="*/ 1 w 44"/>
                      <a:gd name="T13" fmla="*/ 12 h 74"/>
                      <a:gd name="T14" fmla="*/ 5 w 44"/>
                      <a:gd name="T15" fmla="*/ 9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5" name="Freeform 98"/>
                  <p:cNvSpPr>
                    <a:spLocks/>
                  </p:cNvSpPr>
                  <p:nvPr/>
                </p:nvSpPr>
                <p:spPr bwMode="ltGray">
                  <a:xfrm>
                    <a:off x="4639" y="409"/>
                    <a:ext cx="9" cy="10"/>
                  </a:xfrm>
                  <a:custGeom>
                    <a:avLst/>
                    <a:gdLst>
                      <a:gd name="T0" fmla="*/ 3 w 20"/>
                      <a:gd name="T1" fmla="*/ 5 h 30"/>
                      <a:gd name="T2" fmla="*/ 2 w 20"/>
                      <a:gd name="T3" fmla="*/ 10 h 30"/>
                      <a:gd name="T4" fmla="*/ 3 w 20"/>
                      <a:gd name="T5" fmla="*/ 5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 name="Freeform 99"/>
                  <p:cNvSpPr>
                    <a:spLocks/>
                  </p:cNvSpPr>
                  <p:nvPr/>
                </p:nvSpPr>
                <p:spPr bwMode="ltGray">
                  <a:xfrm>
                    <a:off x="3709" y="315"/>
                    <a:ext cx="433" cy="354"/>
                  </a:xfrm>
                  <a:custGeom>
                    <a:avLst/>
                    <a:gdLst>
                      <a:gd name="T0" fmla="*/ 305 w 682"/>
                      <a:gd name="T1" fmla="*/ 295 h 557"/>
                      <a:gd name="T2" fmla="*/ 309 w 682"/>
                      <a:gd name="T3" fmla="*/ 287 h 557"/>
                      <a:gd name="T4" fmla="*/ 317 w 682"/>
                      <a:gd name="T5" fmla="*/ 262 h 557"/>
                      <a:gd name="T6" fmla="*/ 196 w 682"/>
                      <a:gd name="T7" fmla="*/ 182 h 557"/>
                      <a:gd name="T8" fmla="*/ 179 w 682"/>
                      <a:gd name="T9" fmla="*/ 220 h 557"/>
                      <a:gd name="T10" fmla="*/ 192 w 682"/>
                      <a:gd name="T11" fmla="*/ 353 h 557"/>
                      <a:gd name="T12" fmla="*/ 179 w 682"/>
                      <a:gd name="T13" fmla="*/ 314 h 557"/>
                      <a:gd name="T14" fmla="*/ 154 w 682"/>
                      <a:gd name="T15" fmla="*/ 279 h 557"/>
                      <a:gd name="T16" fmla="*/ 156 w 682"/>
                      <a:gd name="T17" fmla="*/ 262 h 557"/>
                      <a:gd name="T18" fmla="*/ 157 w 682"/>
                      <a:gd name="T19" fmla="*/ 250 h 557"/>
                      <a:gd name="T20" fmla="*/ 140 w 682"/>
                      <a:gd name="T21" fmla="*/ 238 h 557"/>
                      <a:gd name="T22" fmla="*/ 123 w 682"/>
                      <a:gd name="T23" fmla="*/ 220 h 557"/>
                      <a:gd name="T24" fmla="*/ 94 w 682"/>
                      <a:gd name="T25" fmla="*/ 225 h 557"/>
                      <a:gd name="T26" fmla="*/ 80 w 682"/>
                      <a:gd name="T27" fmla="*/ 232 h 557"/>
                      <a:gd name="T28" fmla="*/ 50 w 682"/>
                      <a:gd name="T29" fmla="*/ 232 h 557"/>
                      <a:gd name="T30" fmla="*/ 14 w 682"/>
                      <a:gd name="T31" fmla="*/ 198 h 557"/>
                      <a:gd name="T32" fmla="*/ 7 w 682"/>
                      <a:gd name="T33" fmla="*/ 187 h 557"/>
                      <a:gd name="T34" fmla="*/ 0 w 682"/>
                      <a:gd name="T35" fmla="*/ 168 h 557"/>
                      <a:gd name="T36" fmla="*/ 15 w 682"/>
                      <a:gd name="T37" fmla="*/ 135 h 557"/>
                      <a:gd name="T38" fmla="*/ 20 w 682"/>
                      <a:gd name="T39" fmla="*/ 115 h 557"/>
                      <a:gd name="T40" fmla="*/ 32 w 682"/>
                      <a:gd name="T41" fmla="*/ 91 h 557"/>
                      <a:gd name="T42" fmla="*/ 51 w 682"/>
                      <a:gd name="T43" fmla="*/ 74 h 557"/>
                      <a:gd name="T44" fmla="*/ 106 w 682"/>
                      <a:gd name="T45" fmla="*/ 43 h 557"/>
                      <a:gd name="T46" fmla="*/ 140 w 682"/>
                      <a:gd name="T47" fmla="*/ 19 h 557"/>
                      <a:gd name="T48" fmla="*/ 164 w 682"/>
                      <a:gd name="T49" fmla="*/ 4 h 557"/>
                      <a:gd name="T50" fmla="*/ 230 w 682"/>
                      <a:gd name="T51" fmla="*/ 1 h 557"/>
                      <a:gd name="T52" fmla="*/ 253 w 682"/>
                      <a:gd name="T53" fmla="*/ 0 h 557"/>
                      <a:gd name="T54" fmla="*/ 244 w 682"/>
                      <a:gd name="T55" fmla="*/ 22 h 557"/>
                      <a:gd name="T56" fmla="*/ 281 w 682"/>
                      <a:gd name="T57" fmla="*/ 53 h 557"/>
                      <a:gd name="T58" fmla="*/ 316 w 682"/>
                      <a:gd name="T59" fmla="*/ 47 h 557"/>
                      <a:gd name="T60" fmla="*/ 336 w 682"/>
                      <a:gd name="T61" fmla="*/ 52 h 557"/>
                      <a:gd name="T62" fmla="*/ 355 w 682"/>
                      <a:gd name="T63" fmla="*/ 62 h 557"/>
                      <a:gd name="T64" fmla="*/ 363 w 682"/>
                      <a:gd name="T65" fmla="*/ 119 h 557"/>
                      <a:gd name="T66" fmla="*/ 363 w 682"/>
                      <a:gd name="T67" fmla="*/ 153 h 557"/>
                      <a:gd name="T68" fmla="*/ 380 w 682"/>
                      <a:gd name="T69" fmla="*/ 180 h 557"/>
                      <a:gd name="T70" fmla="*/ 410 w 682"/>
                      <a:gd name="T71" fmla="*/ 191 h 557"/>
                      <a:gd name="T72" fmla="*/ 432 w 682"/>
                      <a:gd name="T73" fmla="*/ 187 h 557"/>
                      <a:gd name="T74" fmla="*/ 422 w 682"/>
                      <a:gd name="T75" fmla="*/ 216 h 557"/>
                      <a:gd name="T76" fmla="*/ 380 w 682"/>
                      <a:gd name="T77" fmla="*/ 259 h 557"/>
                      <a:gd name="T78" fmla="*/ 348 w 682"/>
                      <a:gd name="T79" fmla="*/ 308 h 557"/>
                      <a:gd name="T80" fmla="*/ 353 w 682"/>
                      <a:gd name="T81" fmla="*/ 323 h 557"/>
                      <a:gd name="T82" fmla="*/ 276 w 682"/>
                      <a:gd name="T83" fmla="*/ 353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7" name="Freeform 100"/>
                  <p:cNvSpPr>
                    <a:spLocks/>
                  </p:cNvSpPr>
                  <p:nvPr/>
                </p:nvSpPr>
                <p:spPr bwMode="ltGray">
                  <a:xfrm>
                    <a:off x="3877" y="448"/>
                    <a:ext cx="163" cy="221"/>
                  </a:xfrm>
                  <a:custGeom>
                    <a:avLst/>
                    <a:gdLst>
                      <a:gd name="T0" fmla="*/ 154 w 257"/>
                      <a:gd name="T1" fmla="*/ 221 h 347"/>
                      <a:gd name="T2" fmla="*/ 148 w 257"/>
                      <a:gd name="T3" fmla="*/ 192 h 347"/>
                      <a:gd name="T4" fmla="*/ 138 w 257"/>
                      <a:gd name="T5" fmla="*/ 183 h 347"/>
                      <a:gd name="T6" fmla="*/ 136 w 257"/>
                      <a:gd name="T7" fmla="*/ 171 h 347"/>
                      <a:gd name="T8" fmla="*/ 133 w 257"/>
                      <a:gd name="T9" fmla="*/ 162 h 347"/>
                      <a:gd name="T10" fmla="*/ 133 w 257"/>
                      <a:gd name="T11" fmla="*/ 146 h 347"/>
                      <a:gd name="T12" fmla="*/ 131 w 257"/>
                      <a:gd name="T13" fmla="*/ 136 h 347"/>
                      <a:gd name="T14" fmla="*/ 145 w 257"/>
                      <a:gd name="T15" fmla="*/ 129 h 347"/>
                      <a:gd name="T16" fmla="*/ 163 w 257"/>
                      <a:gd name="T17" fmla="*/ 125 h 347"/>
                      <a:gd name="T18" fmla="*/ 163 w 257"/>
                      <a:gd name="T19" fmla="*/ 87 h 347"/>
                      <a:gd name="T20" fmla="*/ 34 w 257"/>
                      <a:gd name="T21" fmla="*/ 61 h 347"/>
                      <a:gd name="T22" fmla="*/ 20 w 257"/>
                      <a:gd name="T23" fmla="*/ 62 h 347"/>
                      <a:gd name="T24" fmla="*/ 10 w 257"/>
                      <a:gd name="T25" fmla="*/ 65 h 347"/>
                      <a:gd name="T26" fmla="*/ 0 w 257"/>
                      <a:gd name="T27" fmla="*/ 95 h 347"/>
                      <a:gd name="T28" fmla="*/ 59 w 257"/>
                      <a:gd name="T29" fmla="*/ 220 h 347"/>
                      <a:gd name="T30" fmla="*/ 154 w 257"/>
                      <a:gd name="T31" fmla="*/ 22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8" name="Freeform 101"/>
                  <p:cNvSpPr>
                    <a:spLocks/>
                  </p:cNvSpPr>
                  <p:nvPr/>
                </p:nvSpPr>
                <p:spPr bwMode="ltGray">
                  <a:xfrm>
                    <a:off x="4164" y="611"/>
                    <a:ext cx="7" cy="12"/>
                  </a:xfrm>
                  <a:custGeom>
                    <a:avLst/>
                    <a:gdLst>
                      <a:gd name="T0" fmla="*/ 3 w 19"/>
                      <a:gd name="T1" fmla="*/ 8 h 37"/>
                      <a:gd name="T2" fmla="*/ 7 w 19"/>
                      <a:gd name="T3" fmla="*/ 7 h 37"/>
                      <a:gd name="T4" fmla="*/ 3 w 19"/>
                      <a:gd name="T5" fmla="*/ 8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9" name="Freeform 102"/>
                  <p:cNvSpPr>
                    <a:spLocks/>
                  </p:cNvSpPr>
                  <p:nvPr/>
                </p:nvSpPr>
                <p:spPr bwMode="ltGray">
                  <a:xfrm>
                    <a:off x="4155" y="497"/>
                    <a:ext cx="9" cy="7"/>
                  </a:xfrm>
                  <a:custGeom>
                    <a:avLst/>
                    <a:gdLst>
                      <a:gd name="T0" fmla="*/ 5 w 22"/>
                      <a:gd name="T1" fmla="*/ 4 h 20"/>
                      <a:gd name="T2" fmla="*/ 7 w 22"/>
                      <a:gd name="T3" fmla="*/ 0 h 20"/>
                      <a:gd name="T4" fmla="*/ 8 w 22"/>
                      <a:gd name="T5" fmla="*/ 4 h 20"/>
                      <a:gd name="T6" fmla="*/ 3 w 22"/>
                      <a:gd name="T7" fmla="*/ 7 h 20"/>
                      <a:gd name="T8" fmla="*/ 5 w 22"/>
                      <a:gd name="T9" fmla="*/ 4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0" name="Freeform 103"/>
                  <p:cNvSpPr>
                    <a:spLocks/>
                  </p:cNvSpPr>
                  <p:nvPr/>
                </p:nvSpPr>
                <p:spPr bwMode="ltGray">
                  <a:xfrm>
                    <a:off x="3760" y="357"/>
                    <a:ext cx="25" cy="10"/>
                  </a:xfrm>
                  <a:custGeom>
                    <a:avLst/>
                    <a:gdLst>
                      <a:gd name="T0" fmla="*/ 11 w 57"/>
                      <a:gd name="T1" fmla="*/ 6 h 30"/>
                      <a:gd name="T2" fmla="*/ 14 w 57"/>
                      <a:gd name="T3" fmla="*/ 2 h 30"/>
                      <a:gd name="T4" fmla="*/ 16 w 57"/>
                      <a:gd name="T5" fmla="*/ 10 h 30"/>
                      <a:gd name="T6" fmla="*/ 11 w 57"/>
                      <a:gd name="T7" fmla="*/ 6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1" name="Freeform 104"/>
                  <p:cNvSpPr>
                    <a:spLocks/>
                  </p:cNvSpPr>
                  <p:nvPr/>
                </p:nvSpPr>
                <p:spPr bwMode="ltGray">
                  <a:xfrm>
                    <a:off x="4062" y="265"/>
                    <a:ext cx="295" cy="233"/>
                  </a:xfrm>
                  <a:custGeom>
                    <a:avLst/>
                    <a:gdLst>
                      <a:gd name="T0" fmla="*/ 201 w 693"/>
                      <a:gd name="T1" fmla="*/ 155 h 696"/>
                      <a:gd name="T2" fmla="*/ 167 w 693"/>
                      <a:gd name="T3" fmla="*/ 151 h 696"/>
                      <a:gd name="T4" fmla="*/ 138 w 693"/>
                      <a:gd name="T5" fmla="*/ 138 h 696"/>
                      <a:gd name="T6" fmla="*/ 113 w 693"/>
                      <a:gd name="T7" fmla="*/ 134 h 696"/>
                      <a:gd name="T8" fmla="*/ 101 w 693"/>
                      <a:gd name="T9" fmla="*/ 139 h 696"/>
                      <a:gd name="T10" fmla="*/ 111 w 693"/>
                      <a:gd name="T11" fmla="*/ 143 h 696"/>
                      <a:gd name="T12" fmla="*/ 125 w 693"/>
                      <a:gd name="T13" fmla="*/ 157 h 696"/>
                      <a:gd name="T14" fmla="*/ 137 w 693"/>
                      <a:gd name="T15" fmla="*/ 159 h 696"/>
                      <a:gd name="T16" fmla="*/ 142 w 693"/>
                      <a:gd name="T17" fmla="*/ 179 h 696"/>
                      <a:gd name="T18" fmla="*/ 133 w 693"/>
                      <a:gd name="T19" fmla="*/ 185 h 696"/>
                      <a:gd name="T20" fmla="*/ 111 w 693"/>
                      <a:gd name="T21" fmla="*/ 206 h 696"/>
                      <a:gd name="T22" fmla="*/ 96 w 693"/>
                      <a:gd name="T23" fmla="*/ 210 h 696"/>
                      <a:gd name="T24" fmla="*/ 41 w 693"/>
                      <a:gd name="T25" fmla="*/ 233 h 696"/>
                      <a:gd name="T26" fmla="*/ 33 w 693"/>
                      <a:gd name="T27" fmla="*/ 206 h 696"/>
                      <a:gd name="T28" fmla="*/ 19 w 693"/>
                      <a:gd name="T29" fmla="*/ 175 h 696"/>
                      <a:gd name="T30" fmla="*/ 14 w 693"/>
                      <a:gd name="T31" fmla="*/ 150 h 696"/>
                      <a:gd name="T32" fmla="*/ 23 w 693"/>
                      <a:gd name="T33" fmla="*/ 115 h 696"/>
                      <a:gd name="T34" fmla="*/ 7 w 693"/>
                      <a:gd name="T35" fmla="*/ 131 h 696"/>
                      <a:gd name="T36" fmla="*/ 34 w 693"/>
                      <a:gd name="T37" fmla="*/ 94 h 696"/>
                      <a:gd name="T38" fmla="*/ 48 w 693"/>
                      <a:gd name="T39" fmla="*/ 68 h 696"/>
                      <a:gd name="T40" fmla="*/ 16 w 693"/>
                      <a:gd name="T41" fmla="*/ 68 h 696"/>
                      <a:gd name="T42" fmla="*/ 0 w 693"/>
                      <a:gd name="T43" fmla="*/ 66 h 696"/>
                      <a:gd name="T44" fmla="*/ 11 w 693"/>
                      <a:gd name="T45" fmla="*/ 47 h 696"/>
                      <a:gd name="T46" fmla="*/ 41 w 693"/>
                      <a:gd name="T47" fmla="*/ 37 h 696"/>
                      <a:gd name="T48" fmla="*/ 94 w 693"/>
                      <a:gd name="T49" fmla="*/ 42 h 696"/>
                      <a:gd name="T50" fmla="*/ 97 w 693"/>
                      <a:gd name="T51" fmla="*/ 21 h 696"/>
                      <a:gd name="T52" fmla="*/ 111 w 693"/>
                      <a:gd name="T53" fmla="*/ 0 h 696"/>
                      <a:gd name="T54" fmla="*/ 152 w 693"/>
                      <a:gd name="T55" fmla="*/ 15 h 696"/>
                      <a:gd name="T56" fmla="*/ 140 w 693"/>
                      <a:gd name="T57" fmla="*/ 29 h 696"/>
                      <a:gd name="T58" fmla="*/ 128 w 693"/>
                      <a:gd name="T59" fmla="*/ 59 h 696"/>
                      <a:gd name="T60" fmla="*/ 154 w 693"/>
                      <a:gd name="T61" fmla="*/ 64 h 696"/>
                      <a:gd name="T62" fmla="*/ 159 w 693"/>
                      <a:gd name="T63" fmla="*/ 46 h 696"/>
                      <a:gd name="T64" fmla="*/ 178 w 693"/>
                      <a:gd name="T65" fmla="*/ 31 h 696"/>
                      <a:gd name="T66" fmla="*/ 212 w 693"/>
                      <a:gd name="T67" fmla="*/ 29 h 696"/>
                      <a:gd name="T68" fmla="*/ 225 w 693"/>
                      <a:gd name="T69" fmla="*/ 17 h 696"/>
                      <a:gd name="T70" fmla="*/ 230 w 693"/>
                      <a:gd name="T71" fmla="*/ 154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2" name="Freeform 105"/>
                  <p:cNvSpPr>
                    <a:spLocks/>
                  </p:cNvSpPr>
                  <p:nvPr/>
                </p:nvSpPr>
                <p:spPr bwMode="ltGray">
                  <a:xfrm>
                    <a:off x="3861" y="247"/>
                    <a:ext cx="591" cy="95"/>
                  </a:xfrm>
                  <a:custGeom>
                    <a:avLst/>
                    <a:gdLst>
                      <a:gd name="T0" fmla="*/ 524 w 931"/>
                      <a:gd name="T1" fmla="*/ 0 h 149"/>
                      <a:gd name="T2" fmla="*/ 91 w 931"/>
                      <a:gd name="T3" fmla="*/ 18 h 149"/>
                      <a:gd name="T4" fmla="*/ 58 w 931"/>
                      <a:gd name="T5" fmla="*/ 27 h 149"/>
                      <a:gd name="T6" fmla="*/ 39 w 931"/>
                      <a:gd name="T7" fmla="*/ 27 h 149"/>
                      <a:gd name="T8" fmla="*/ 14 w 931"/>
                      <a:gd name="T9" fmla="*/ 49 h 149"/>
                      <a:gd name="T10" fmla="*/ 0 w 931"/>
                      <a:gd name="T11" fmla="*/ 67 h 149"/>
                      <a:gd name="T12" fmla="*/ 37 w 931"/>
                      <a:gd name="T13" fmla="*/ 73 h 149"/>
                      <a:gd name="T14" fmla="*/ 62 w 931"/>
                      <a:gd name="T15" fmla="*/ 61 h 149"/>
                      <a:gd name="T16" fmla="*/ 69 w 931"/>
                      <a:gd name="T17" fmla="*/ 54 h 149"/>
                      <a:gd name="T18" fmla="*/ 106 w 931"/>
                      <a:gd name="T19" fmla="*/ 33 h 149"/>
                      <a:gd name="T20" fmla="*/ 136 w 931"/>
                      <a:gd name="T21" fmla="*/ 29 h 149"/>
                      <a:gd name="T22" fmla="*/ 150 w 931"/>
                      <a:gd name="T23" fmla="*/ 60 h 149"/>
                      <a:gd name="T24" fmla="*/ 119 w 931"/>
                      <a:gd name="T25" fmla="*/ 69 h 149"/>
                      <a:gd name="T26" fmla="*/ 147 w 931"/>
                      <a:gd name="T27" fmla="*/ 72 h 149"/>
                      <a:gd name="T28" fmla="*/ 159 w 931"/>
                      <a:gd name="T29" fmla="*/ 57 h 149"/>
                      <a:gd name="T30" fmla="*/ 169 w 931"/>
                      <a:gd name="T31" fmla="*/ 59 h 149"/>
                      <a:gd name="T32" fmla="*/ 161 w 931"/>
                      <a:gd name="T33" fmla="*/ 34 h 149"/>
                      <a:gd name="T34" fmla="*/ 169 w 931"/>
                      <a:gd name="T35" fmla="*/ 28 h 149"/>
                      <a:gd name="T36" fmla="*/ 176 w 931"/>
                      <a:gd name="T37" fmla="*/ 56 h 149"/>
                      <a:gd name="T38" fmla="*/ 169 w 931"/>
                      <a:gd name="T39" fmla="*/ 72 h 149"/>
                      <a:gd name="T40" fmla="*/ 188 w 931"/>
                      <a:gd name="T41" fmla="*/ 83 h 149"/>
                      <a:gd name="T42" fmla="*/ 190 w 931"/>
                      <a:gd name="T43" fmla="*/ 59 h 149"/>
                      <a:gd name="T44" fmla="*/ 210 w 931"/>
                      <a:gd name="T45" fmla="*/ 66 h 149"/>
                      <a:gd name="T46" fmla="*/ 242 w 931"/>
                      <a:gd name="T47" fmla="*/ 47 h 149"/>
                      <a:gd name="T48" fmla="*/ 260 w 931"/>
                      <a:gd name="T49" fmla="*/ 32 h 149"/>
                      <a:gd name="T50" fmla="*/ 279 w 931"/>
                      <a:gd name="T51" fmla="*/ 36 h 149"/>
                      <a:gd name="T52" fmla="*/ 289 w 931"/>
                      <a:gd name="T53" fmla="*/ 32 h 149"/>
                      <a:gd name="T54" fmla="*/ 274 w 931"/>
                      <a:gd name="T55" fmla="*/ 28 h 149"/>
                      <a:gd name="T56" fmla="*/ 301 w 931"/>
                      <a:gd name="T57" fmla="*/ 22 h 149"/>
                      <a:gd name="T58" fmla="*/ 345 w 931"/>
                      <a:gd name="T59" fmla="*/ 34 h 149"/>
                      <a:gd name="T60" fmla="*/ 369 w 931"/>
                      <a:gd name="T61" fmla="*/ 27 h 149"/>
                      <a:gd name="T62" fmla="*/ 371 w 931"/>
                      <a:gd name="T63" fmla="*/ 40 h 149"/>
                      <a:gd name="T64" fmla="*/ 361 w 931"/>
                      <a:gd name="T65" fmla="*/ 64 h 149"/>
                      <a:gd name="T66" fmla="*/ 388 w 931"/>
                      <a:gd name="T67" fmla="*/ 56 h 149"/>
                      <a:gd name="T68" fmla="*/ 396 w 931"/>
                      <a:gd name="T69" fmla="*/ 51 h 149"/>
                      <a:gd name="T70" fmla="*/ 411 w 931"/>
                      <a:gd name="T71" fmla="*/ 39 h 149"/>
                      <a:gd name="T72" fmla="*/ 504 w 931"/>
                      <a:gd name="T73" fmla="*/ 54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3" name="Freeform 106"/>
                  <p:cNvSpPr>
                    <a:spLocks/>
                  </p:cNvSpPr>
                  <p:nvPr/>
                </p:nvSpPr>
                <p:spPr bwMode="ltGray">
                  <a:xfrm>
                    <a:off x="3981" y="282"/>
                    <a:ext cx="13" cy="10"/>
                  </a:xfrm>
                  <a:custGeom>
                    <a:avLst/>
                    <a:gdLst>
                      <a:gd name="T0" fmla="*/ 1 w 31"/>
                      <a:gd name="T1" fmla="*/ 9 h 30"/>
                      <a:gd name="T2" fmla="*/ 13 w 31"/>
                      <a:gd name="T3" fmla="*/ 0 h 30"/>
                      <a:gd name="T4" fmla="*/ 8 w 31"/>
                      <a:gd name="T5" fmla="*/ 8 h 30"/>
                      <a:gd name="T6" fmla="*/ 1 w 31"/>
                      <a:gd name="T7" fmla="*/ 9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4" name="Freeform 107"/>
                  <p:cNvSpPr>
                    <a:spLocks/>
                  </p:cNvSpPr>
                  <p:nvPr/>
                </p:nvSpPr>
                <p:spPr bwMode="ltGray">
                  <a:xfrm>
                    <a:off x="3966" y="296"/>
                    <a:ext cx="19" cy="11"/>
                  </a:xfrm>
                  <a:custGeom>
                    <a:avLst/>
                    <a:gdLst>
                      <a:gd name="T0" fmla="*/ 3 w 44"/>
                      <a:gd name="T1" fmla="*/ 11 h 32"/>
                      <a:gd name="T2" fmla="*/ 10 w 44"/>
                      <a:gd name="T3" fmla="*/ 0 h 32"/>
                      <a:gd name="T4" fmla="*/ 16 w 44"/>
                      <a:gd name="T5" fmla="*/ 1 h 32"/>
                      <a:gd name="T6" fmla="*/ 3 w 44"/>
                      <a:gd name="T7" fmla="*/ 11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5" name="Freeform 108"/>
                  <p:cNvSpPr>
                    <a:spLocks/>
                  </p:cNvSpPr>
                  <p:nvPr/>
                </p:nvSpPr>
                <p:spPr bwMode="ltGray">
                  <a:xfrm>
                    <a:off x="4028" y="337"/>
                    <a:ext cx="32" cy="6"/>
                  </a:xfrm>
                  <a:custGeom>
                    <a:avLst/>
                    <a:gdLst>
                      <a:gd name="T0" fmla="*/ 16 w 76"/>
                      <a:gd name="T1" fmla="*/ 6 h 18"/>
                      <a:gd name="T2" fmla="*/ 11 w 76"/>
                      <a:gd name="T3" fmla="*/ 1 h 18"/>
                      <a:gd name="T4" fmla="*/ 16 w 76"/>
                      <a:gd name="T5" fmla="*/ 6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 name="Freeform 109"/>
                  <p:cNvSpPr>
                    <a:spLocks/>
                  </p:cNvSpPr>
                  <p:nvPr/>
                </p:nvSpPr>
                <p:spPr bwMode="ltGray">
                  <a:xfrm>
                    <a:off x="4083" y="336"/>
                    <a:ext cx="18" cy="15"/>
                  </a:xfrm>
                  <a:custGeom>
                    <a:avLst/>
                    <a:gdLst>
                      <a:gd name="T0" fmla="*/ 0 w 42"/>
                      <a:gd name="T1" fmla="*/ 7 h 44"/>
                      <a:gd name="T2" fmla="*/ 5 w 42"/>
                      <a:gd name="T3" fmla="*/ 3 h 44"/>
                      <a:gd name="T4" fmla="*/ 0 w 42"/>
                      <a:gd name="T5" fmla="*/ 7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7" name="Freeform 110"/>
                  <p:cNvSpPr>
                    <a:spLocks/>
                  </p:cNvSpPr>
                  <p:nvPr/>
                </p:nvSpPr>
                <p:spPr bwMode="ltGray">
                  <a:xfrm>
                    <a:off x="3936" y="295"/>
                    <a:ext cx="14" cy="10"/>
                  </a:xfrm>
                  <a:custGeom>
                    <a:avLst/>
                    <a:gdLst>
                      <a:gd name="T0" fmla="*/ 3 w 31"/>
                      <a:gd name="T1" fmla="*/ 7 h 30"/>
                      <a:gd name="T2" fmla="*/ 14 w 31"/>
                      <a:gd name="T3" fmla="*/ 3 h 30"/>
                      <a:gd name="T4" fmla="*/ 3 w 31"/>
                      <a:gd name="T5" fmla="*/ 7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036" name="Group 111"/>
              <p:cNvGrpSpPr>
                <a:grpSpLocks/>
              </p:cNvGrpSpPr>
              <p:nvPr/>
            </p:nvGrpSpPr>
            <p:grpSpPr bwMode="auto">
              <a:xfrm>
                <a:off x="798" y="111"/>
                <a:ext cx="4702" cy="418"/>
                <a:chOff x="798" y="255"/>
                <a:chExt cx="4702" cy="418"/>
              </a:xfrm>
            </p:grpSpPr>
            <p:sp>
              <p:nvSpPr>
                <p:cNvPr id="1063" name="Line 112"/>
                <p:cNvSpPr>
                  <a:spLocks noChangeShapeType="1"/>
                </p:cNvSpPr>
                <p:nvPr/>
              </p:nvSpPr>
              <p:spPr bwMode="white">
                <a:xfrm>
                  <a:off x="798" y="476"/>
                  <a:ext cx="4702"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4" name="Line 113"/>
                <p:cNvSpPr>
                  <a:spLocks noChangeShapeType="1"/>
                </p:cNvSpPr>
                <p:nvPr/>
              </p:nvSpPr>
              <p:spPr bwMode="white">
                <a:xfrm>
                  <a:off x="1026"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 name="Line 114"/>
                <p:cNvSpPr>
                  <a:spLocks noChangeShapeType="1"/>
                </p:cNvSpPr>
                <p:nvPr/>
              </p:nvSpPr>
              <p:spPr bwMode="white">
                <a:xfrm>
                  <a:off x="1254"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6" name="Line 115"/>
                <p:cNvSpPr>
                  <a:spLocks noChangeShapeType="1"/>
                </p:cNvSpPr>
                <p:nvPr/>
              </p:nvSpPr>
              <p:spPr bwMode="white">
                <a:xfrm>
                  <a:off x="1482"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7" name="Line 116"/>
                <p:cNvSpPr>
                  <a:spLocks noChangeShapeType="1"/>
                </p:cNvSpPr>
                <p:nvPr/>
              </p:nvSpPr>
              <p:spPr bwMode="white">
                <a:xfrm>
                  <a:off x="1710"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8" name="Line 117"/>
                <p:cNvSpPr>
                  <a:spLocks noChangeShapeType="1"/>
                </p:cNvSpPr>
                <p:nvPr/>
              </p:nvSpPr>
              <p:spPr bwMode="white">
                <a:xfrm>
                  <a:off x="1938"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9" name="Line 118"/>
                <p:cNvSpPr>
                  <a:spLocks noChangeShapeType="1"/>
                </p:cNvSpPr>
                <p:nvPr/>
              </p:nvSpPr>
              <p:spPr bwMode="white">
                <a:xfrm>
                  <a:off x="2166"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0" name="Line 119"/>
                <p:cNvSpPr>
                  <a:spLocks noChangeShapeType="1"/>
                </p:cNvSpPr>
                <p:nvPr/>
              </p:nvSpPr>
              <p:spPr bwMode="white">
                <a:xfrm>
                  <a:off x="2394"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1" name="Line 120"/>
                <p:cNvSpPr>
                  <a:spLocks noChangeShapeType="1"/>
                </p:cNvSpPr>
                <p:nvPr/>
              </p:nvSpPr>
              <p:spPr bwMode="white">
                <a:xfrm>
                  <a:off x="2622"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2" name="Line 121"/>
                <p:cNvSpPr>
                  <a:spLocks noChangeShapeType="1"/>
                </p:cNvSpPr>
                <p:nvPr/>
              </p:nvSpPr>
              <p:spPr bwMode="white">
                <a:xfrm>
                  <a:off x="2850"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3" name="Line 122"/>
                <p:cNvSpPr>
                  <a:spLocks noChangeShapeType="1"/>
                </p:cNvSpPr>
                <p:nvPr/>
              </p:nvSpPr>
              <p:spPr bwMode="white">
                <a:xfrm>
                  <a:off x="3078"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4" name="Line 123"/>
                <p:cNvSpPr>
                  <a:spLocks noChangeShapeType="1"/>
                </p:cNvSpPr>
                <p:nvPr/>
              </p:nvSpPr>
              <p:spPr bwMode="white">
                <a:xfrm>
                  <a:off x="3306"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 name="Line 124"/>
                <p:cNvSpPr>
                  <a:spLocks noChangeShapeType="1"/>
                </p:cNvSpPr>
                <p:nvPr/>
              </p:nvSpPr>
              <p:spPr bwMode="white">
                <a:xfrm>
                  <a:off x="3534"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6" name="Line 125"/>
                <p:cNvSpPr>
                  <a:spLocks noChangeShapeType="1"/>
                </p:cNvSpPr>
                <p:nvPr/>
              </p:nvSpPr>
              <p:spPr bwMode="white">
                <a:xfrm>
                  <a:off x="3762"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7" name="Line 126"/>
                <p:cNvSpPr>
                  <a:spLocks noChangeShapeType="1"/>
                </p:cNvSpPr>
                <p:nvPr/>
              </p:nvSpPr>
              <p:spPr bwMode="white">
                <a:xfrm>
                  <a:off x="3990"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8" name="Line 127"/>
                <p:cNvSpPr>
                  <a:spLocks noChangeShapeType="1"/>
                </p:cNvSpPr>
                <p:nvPr/>
              </p:nvSpPr>
              <p:spPr bwMode="white">
                <a:xfrm>
                  <a:off x="4218"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9" name="Line 128"/>
                <p:cNvSpPr>
                  <a:spLocks noChangeShapeType="1"/>
                </p:cNvSpPr>
                <p:nvPr/>
              </p:nvSpPr>
              <p:spPr bwMode="white">
                <a:xfrm>
                  <a:off x="4446"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0" name="Line 129"/>
                <p:cNvSpPr>
                  <a:spLocks noChangeShapeType="1"/>
                </p:cNvSpPr>
                <p:nvPr/>
              </p:nvSpPr>
              <p:spPr bwMode="white">
                <a:xfrm>
                  <a:off x="4674"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1" name="Line 130"/>
                <p:cNvSpPr>
                  <a:spLocks noChangeShapeType="1"/>
                </p:cNvSpPr>
                <p:nvPr/>
              </p:nvSpPr>
              <p:spPr bwMode="white">
                <a:xfrm>
                  <a:off x="4902"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2" name="Line 131"/>
                <p:cNvSpPr>
                  <a:spLocks noChangeShapeType="1"/>
                </p:cNvSpPr>
                <p:nvPr/>
              </p:nvSpPr>
              <p:spPr bwMode="white">
                <a:xfrm>
                  <a:off x="5130"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3" name="Line 132"/>
                <p:cNvSpPr>
                  <a:spLocks noChangeShapeType="1"/>
                </p:cNvSpPr>
                <p:nvPr/>
              </p:nvSpPr>
              <p:spPr bwMode="white">
                <a:xfrm>
                  <a:off x="5358" y="255"/>
                  <a:ext cx="0" cy="418"/>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7" name="Group 133"/>
              <p:cNvGrpSpPr>
                <a:grpSpLocks/>
              </p:cNvGrpSpPr>
              <p:nvPr/>
            </p:nvGrpSpPr>
            <p:grpSpPr bwMode="auto">
              <a:xfrm>
                <a:off x="1208" y="109"/>
                <a:ext cx="3694" cy="423"/>
                <a:chOff x="1034" y="245"/>
                <a:chExt cx="3694" cy="423"/>
              </a:xfrm>
            </p:grpSpPr>
            <p:sp>
              <p:nvSpPr>
                <p:cNvPr id="1038" name="Line 134"/>
                <p:cNvSpPr>
                  <a:spLocks noChangeShapeType="1"/>
                </p:cNvSpPr>
                <p:nvPr/>
              </p:nvSpPr>
              <p:spPr bwMode="ltGray">
                <a:xfrm>
                  <a:off x="2676" y="246"/>
                  <a:ext cx="0" cy="14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9" name="Line 135"/>
                <p:cNvSpPr>
                  <a:spLocks noChangeShapeType="1"/>
                </p:cNvSpPr>
                <p:nvPr/>
              </p:nvSpPr>
              <p:spPr bwMode="ltGray">
                <a:xfrm>
                  <a:off x="2798" y="468"/>
                  <a:ext cx="7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0" name="Line 136"/>
                <p:cNvSpPr>
                  <a:spLocks noChangeShapeType="1"/>
                </p:cNvSpPr>
                <p:nvPr/>
              </p:nvSpPr>
              <p:spPr bwMode="ltGray">
                <a:xfrm>
                  <a:off x="2904" y="486"/>
                  <a:ext cx="0" cy="28"/>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1" name="Line 137"/>
                <p:cNvSpPr>
                  <a:spLocks noChangeShapeType="1"/>
                </p:cNvSpPr>
                <p:nvPr/>
              </p:nvSpPr>
              <p:spPr bwMode="ltGray">
                <a:xfrm>
                  <a:off x="3132" y="586"/>
                  <a:ext cx="0" cy="79"/>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 name="Line 138"/>
                <p:cNvSpPr>
                  <a:spLocks noChangeShapeType="1"/>
                </p:cNvSpPr>
                <p:nvPr/>
              </p:nvSpPr>
              <p:spPr bwMode="ltGray">
                <a:xfrm>
                  <a:off x="3816" y="358"/>
                  <a:ext cx="0" cy="18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 name="Line 139"/>
                <p:cNvSpPr>
                  <a:spLocks noChangeShapeType="1"/>
                </p:cNvSpPr>
                <p:nvPr/>
              </p:nvSpPr>
              <p:spPr bwMode="ltGray">
                <a:xfrm>
                  <a:off x="3722" y="468"/>
                  <a:ext cx="34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 name="Line 140"/>
                <p:cNvSpPr>
                  <a:spLocks noChangeShapeType="1"/>
                </p:cNvSpPr>
                <p:nvPr/>
              </p:nvSpPr>
              <p:spPr bwMode="ltGray">
                <a:xfrm>
                  <a:off x="4044" y="372"/>
                  <a:ext cx="0" cy="294"/>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 name="Line 141"/>
                <p:cNvSpPr>
                  <a:spLocks noChangeShapeType="1"/>
                </p:cNvSpPr>
                <p:nvPr/>
              </p:nvSpPr>
              <p:spPr bwMode="ltGray">
                <a:xfrm flipV="1">
                  <a:off x="4046" y="248"/>
                  <a:ext cx="0" cy="5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 name="Line 142"/>
                <p:cNvSpPr>
                  <a:spLocks noChangeShapeType="1"/>
                </p:cNvSpPr>
                <p:nvPr/>
              </p:nvSpPr>
              <p:spPr bwMode="ltGray">
                <a:xfrm flipV="1">
                  <a:off x="4272" y="246"/>
                  <a:ext cx="0" cy="18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 name="Line 143"/>
                <p:cNvSpPr>
                  <a:spLocks noChangeShapeType="1"/>
                </p:cNvSpPr>
                <p:nvPr/>
              </p:nvSpPr>
              <p:spPr bwMode="ltGray">
                <a:xfrm flipH="1">
                  <a:off x="4422" y="468"/>
                  <a:ext cx="7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 name="Line 144"/>
                <p:cNvSpPr>
                  <a:spLocks noChangeShapeType="1"/>
                </p:cNvSpPr>
                <p:nvPr/>
              </p:nvSpPr>
              <p:spPr bwMode="ltGray">
                <a:xfrm flipH="1">
                  <a:off x="4290" y="468"/>
                  <a:ext cx="6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 name="Line 145"/>
                <p:cNvSpPr>
                  <a:spLocks noChangeShapeType="1"/>
                </p:cNvSpPr>
                <p:nvPr/>
              </p:nvSpPr>
              <p:spPr bwMode="ltGray">
                <a:xfrm flipV="1">
                  <a:off x="4500" y="246"/>
                  <a:ext cx="0" cy="27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0" name="Line 146"/>
                <p:cNvSpPr>
                  <a:spLocks noChangeShapeType="1"/>
                </p:cNvSpPr>
                <p:nvPr/>
              </p:nvSpPr>
              <p:spPr bwMode="ltGray">
                <a:xfrm>
                  <a:off x="4728" y="606"/>
                  <a:ext cx="0" cy="34"/>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1" name="Line 147"/>
                <p:cNvSpPr>
                  <a:spLocks noChangeShapeType="1"/>
                </p:cNvSpPr>
                <p:nvPr/>
              </p:nvSpPr>
              <p:spPr bwMode="ltGray">
                <a:xfrm>
                  <a:off x="1992" y="250"/>
                  <a:ext cx="0" cy="6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2" name="Line 148"/>
                <p:cNvSpPr>
                  <a:spLocks noChangeShapeType="1"/>
                </p:cNvSpPr>
                <p:nvPr/>
              </p:nvSpPr>
              <p:spPr bwMode="ltGray">
                <a:xfrm>
                  <a:off x="1764" y="247"/>
                  <a:ext cx="0" cy="337"/>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3" name="Line 149"/>
                <p:cNvSpPr>
                  <a:spLocks noChangeShapeType="1"/>
                </p:cNvSpPr>
                <p:nvPr/>
              </p:nvSpPr>
              <p:spPr bwMode="ltGray">
                <a:xfrm flipH="1">
                  <a:off x="1738" y="468"/>
                  <a:ext cx="6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 name="Line 150"/>
                <p:cNvSpPr>
                  <a:spLocks noChangeShapeType="1"/>
                </p:cNvSpPr>
                <p:nvPr/>
              </p:nvSpPr>
              <p:spPr bwMode="ltGray">
                <a:xfrm>
                  <a:off x="1604" y="468"/>
                  <a:ext cx="6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 name="Line 151"/>
                <p:cNvSpPr>
                  <a:spLocks noChangeShapeType="1"/>
                </p:cNvSpPr>
                <p:nvPr/>
              </p:nvSpPr>
              <p:spPr bwMode="ltGray">
                <a:xfrm flipH="1">
                  <a:off x="1404" y="468"/>
                  <a:ext cx="82"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6" name="Line 152"/>
                <p:cNvSpPr>
                  <a:spLocks noChangeShapeType="1"/>
                </p:cNvSpPr>
                <p:nvPr/>
              </p:nvSpPr>
              <p:spPr bwMode="ltGray">
                <a:xfrm>
                  <a:off x="1034" y="468"/>
                  <a:ext cx="34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7" name="Line 153"/>
                <p:cNvSpPr>
                  <a:spLocks noChangeShapeType="1"/>
                </p:cNvSpPr>
                <p:nvPr/>
              </p:nvSpPr>
              <p:spPr bwMode="ltGray">
                <a:xfrm>
                  <a:off x="1306" y="370"/>
                  <a:ext cx="0" cy="298"/>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8" name="Line 154"/>
                <p:cNvSpPr>
                  <a:spLocks noChangeShapeType="1"/>
                </p:cNvSpPr>
                <p:nvPr/>
              </p:nvSpPr>
              <p:spPr bwMode="ltGray">
                <a:xfrm>
                  <a:off x="1080" y="388"/>
                  <a:ext cx="0" cy="156"/>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9" name="Line 155"/>
                <p:cNvSpPr>
                  <a:spLocks noChangeShapeType="1"/>
                </p:cNvSpPr>
                <p:nvPr/>
              </p:nvSpPr>
              <p:spPr bwMode="ltGray">
                <a:xfrm flipH="1" flipV="1">
                  <a:off x="1308" y="245"/>
                  <a:ext cx="0" cy="27"/>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0" name="Line 156"/>
                <p:cNvSpPr>
                  <a:spLocks noChangeShapeType="1"/>
                </p:cNvSpPr>
                <p:nvPr/>
              </p:nvSpPr>
              <p:spPr bwMode="ltGray">
                <a:xfrm>
                  <a:off x="1536" y="316"/>
                  <a:ext cx="0" cy="96"/>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1" name="Line 157"/>
                <p:cNvSpPr>
                  <a:spLocks noChangeShapeType="1"/>
                </p:cNvSpPr>
                <p:nvPr/>
              </p:nvSpPr>
              <p:spPr bwMode="ltGray">
                <a:xfrm flipV="1">
                  <a:off x="1536" y="247"/>
                  <a:ext cx="0" cy="2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2" name="Line 158"/>
                <p:cNvSpPr>
                  <a:spLocks noChangeShapeType="1"/>
                </p:cNvSpPr>
                <p:nvPr/>
              </p:nvSpPr>
              <p:spPr bwMode="ltGray">
                <a:xfrm>
                  <a:off x="4095" y="467"/>
                  <a:ext cx="8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pic>
          <p:nvPicPr>
            <p:cNvPr id="1033" name="Picture 159" descr="earth"/>
            <p:cNvPicPr>
              <a:picLocks noChangeAspect="1" noChangeArrowheads="1"/>
            </p:cNvPicPr>
            <p:nvPr userDrawn="1"/>
          </p:nvPicPr>
          <p:blipFill>
            <a:blip r:embed="rId1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dk2" tx1="lt1" bg2="dk1" tx2="lt2" accent1="accent1" accent2="accent2" accent3="accent3" accent4="accent4" accent5="accent5" accent6="accent6" hlink="hlink" folHlink="folHlink"/>
  <p:sldLayoutIdLst>
    <p:sldLayoutId id="2147483684"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4400" b="1" i="1">
          <a:solidFill>
            <a:srgbClr val="FF9900"/>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i="1">
          <a:solidFill>
            <a:srgbClr val="FF9900"/>
          </a:solidFill>
          <a:effectLst>
            <a:outerShdw blurRad="38100" dist="38100" dir="2700000" algn="tl">
              <a:srgbClr val="000000"/>
            </a:outerShdw>
          </a:effectLst>
          <a:latin typeface="Times New Roman" pitchFamily="18" charset="0"/>
        </a:defRPr>
      </a:lvl2pPr>
      <a:lvl3pPr algn="l" rtl="0" eaLnBrk="0" fontAlgn="base" hangingPunct="0">
        <a:spcBef>
          <a:spcPct val="0"/>
        </a:spcBef>
        <a:spcAft>
          <a:spcPct val="0"/>
        </a:spcAft>
        <a:defRPr sz="4400" b="1" i="1">
          <a:solidFill>
            <a:srgbClr val="FF9900"/>
          </a:solidFill>
          <a:effectLst>
            <a:outerShdw blurRad="38100" dist="38100" dir="2700000" algn="tl">
              <a:srgbClr val="000000"/>
            </a:outerShdw>
          </a:effectLst>
          <a:latin typeface="Times New Roman" pitchFamily="18" charset="0"/>
        </a:defRPr>
      </a:lvl3pPr>
      <a:lvl4pPr algn="l" rtl="0" eaLnBrk="0" fontAlgn="base" hangingPunct="0">
        <a:spcBef>
          <a:spcPct val="0"/>
        </a:spcBef>
        <a:spcAft>
          <a:spcPct val="0"/>
        </a:spcAft>
        <a:defRPr sz="4400" b="1" i="1">
          <a:solidFill>
            <a:srgbClr val="FF9900"/>
          </a:solidFill>
          <a:effectLst>
            <a:outerShdw blurRad="38100" dist="38100" dir="2700000" algn="tl">
              <a:srgbClr val="000000"/>
            </a:outerShdw>
          </a:effectLst>
          <a:latin typeface="Times New Roman" pitchFamily="18" charset="0"/>
        </a:defRPr>
      </a:lvl4pPr>
      <a:lvl5pPr algn="l" rtl="0" eaLnBrk="0" fontAlgn="base" hangingPunct="0">
        <a:spcBef>
          <a:spcPct val="0"/>
        </a:spcBef>
        <a:spcAft>
          <a:spcPct val="0"/>
        </a:spcAft>
        <a:defRPr sz="4400" b="1" i="1">
          <a:solidFill>
            <a:srgbClr val="FF9900"/>
          </a:solidFill>
          <a:effectLst>
            <a:outerShdw blurRad="38100" dist="38100" dir="2700000" algn="tl">
              <a:srgbClr val="000000"/>
            </a:outerShdw>
          </a:effectLst>
          <a:latin typeface="Times New Roman" pitchFamily="18" charset="0"/>
        </a:defRPr>
      </a:lvl5pPr>
      <a:lvl6pPr marL="457200" algn="l" rtl="0" eaLnBrk="0" fontAlgn="base" hangingPunct="0">
        <a:spcBef>
          <a:spcPct val="0"/>
        </a:spcBef>
        <a:spcAft>
          <a:spcPct val="0"/>
        </a:spcAft>
        <a:defRPr sz="4400" b="1" i="1">
          <a:solidFill>
            <a:srgbClr val="FF9900"/>
          </a:solidFill>
          <a:effectLst>
            <a:outerShdw blurRad="38100" dist="38100" dir="2700000" algn="tl">
              <a:srgbClr val="000000"/>
            </a:outerShdw>
          </a:effectLst>
          <a:latin typeface="Times New Roman" pitchFamily="18" charset="0"/>
        </a:defRPr>
      </a:lvl6pPr>
      <a:lvl7pPr marL="914400" algn="l" rtl="0" eaLnBrk="0" fontAlgn="base" hangingPunct="0">
        <a:spcBef>
          <a:spcPct val="0"/>
        </a:spcBef>
        <a:spcAft>
          <a:spcPct val="0"/>
        </a:spcAft>
        <a:defRPr sz="4400" b="1" i="1">
          <a:solidFill>
            <a:srgbClr val="FF9900"/>
          </a:solidFill>
          <a:effectLst>
            <a:outerShdw blurRad="38100" dist="38100" dir="2700000" algn="tl">
              <a:srgbClr val="000000"/>
            </a:outerShdw>
          </a:effectLst>
          <a:latin typeface="Times New Roman" pitchFamily="18" charset="0"/>
        </a:defRPr>
      </a:lvl7pPr>
      <a:lvl8pPr marL="1371600" algn="l" rtl="0" eaLnBrk="0" fontAlgn="base" hangingPunct="0">
        <a:spcBef>
          <a:spcPct val="0"/>
        </a:spcBef>
        <a:spcAft>
          <a:spcPct val="0"/>
        </a:spcAft>
        <a:defRPr sz="4400" b="1" i="1">
          <a:solidFill>
            <a:srgbClr val="FF9900"/>
          </a:solidFill>
          <a:effectLst>
            <a:outerShdw blurRad="38100" dist="38100" dir="2700000" algn="tl">
              <a:srgbClr val="000000"/>
            </a:outerShdw>
          </a:effectLst>
          <a:latin typeface="Times New Roman" pitchFamily="18" charset="0"/>
        </a:defRPr>
      </a:lvl8pPr>
      <a:lvl9pPr marL="1828800" algn="l" rtl="0" eaLnBrk="0" fontAlgn="base" hangingPunct="0">
        <a:spcBef>
          <a:spcPct val="0"/>
        </a:spcBef>
        <a:spcAft>
          <a:spcPct val="0"/>
        </a:spcAft>
        <a:defRPr sz="4400" b="1" i="1">
          <a:solidFill>
            <a:srgbClr val="FF9900"/>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rgbClr val="FF9900"/>
        </a:buClr>
        <a:buChar char="•"/>
        <a:defRPr sz="3200" b="1">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FF9900"/>
        </a:buClr>
        <a:buChar char="•"/>
        <a:defRPr sz="2800" b="1">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FF9900"/>
        </a:buClr>
        <a:buChar char="•"/>
        <a:defRPr sz="2400" b="1">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FF9900"/>
        </a:buClr>
        <a:buChar char="•"/>
        <a:defRPr sz="2000" b="1">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FF9900"/>
        </a:buClr>
        <a:buChar char="•"/>
        <a:defRPr sz="2000" b="1">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rgbClr val="FF9900"/>
        </a:buClr>
        <a:buChar char="•"/>
        <a:defRPr sz="2000" b="1">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rgbClr val="FF9900"/>
        </a:buClr>
        <a:buChar char="•"/>
        <a:defRPr sz="2000" b="1">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rgbClr val="FF9900"/>
        </a:buClr>
        <a:buChar char="•"/>
        <a:defRPr sz="2000" b="1">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rgbClr val="FF9900"/>
        </a:buClr>
        <a:buChar char="•"/>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image" Target="../media/image15.emf"/><Relationship Id="rId4" Type="http://schemas.openxmlformats.org/officeDocument/2006/relationships/oleObject" Target="../embeddings/oleObject17.bin"/></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oleObject" Target="../embeddings/oleObject9.bin"/><Relationship Id="rId18" Type="http://schemas.openxmlformats.org/officeDocument/2006/relationships/oleObject" Target="../embeddings/oleObject14.bin"/><Relationship Id="rId3" Type="http://schemas.openxmlformats.org/officeDocument/2006/relationships/notesSlide" Target="../notesSlides/notesSlide9.xml"/><Relationship Id="rId7" Type="http://schemas.openxmlformats.org/officeDocument/2006/relationships/oleObject" Target="../embeddings/oleObject3.bin"/><Relationship Id="rId12" Type="http://schemas.openxmlformats.org/officeDocument/2006/relationships/oleObject" Target="../embeddings/oleObject8.bin"/><Relationship Id="rId17" Type="http://schemas.openxmlformats.org/officeDocument/2006/relationships/oleObject" Target="../embeddings/oleObject13.bin"/><Relationship Id="rId2" Type="http://schemas.openxmlformats.org/officeDocument/2006/relationships/slideLayout" Target="../slideLayouts/slideLayout7.xml"/><Relationship Id="rId16" Type="http://schemas.openxmlformats.org/officeDocument/2006/relationships/oleObject" Target="../embeddings/oleObject12.bin"/><Relationship Id="rId20" Type="http://schemas.openxmlformats.org/officeDocument/2006/relationships/oleObject" Target="../embeddings/oleObject16.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7.bin"/><Relationship Id="rId5" Type="http://schemas.openxmlformats.org/officeDocument/2006/relationships/image" Target="../media/image13.wmf"/><Relationship Id="rId15" Type="http://schemas.openxmlformats.org/officeDocument/2006/relationships/oleObject" Target="../embeddings/oleObject11.bin"/><Relationship Id="rId10" Type="http://schemas.openxmlformats.org/officeDocument/2006/relationships/oleObject" Target="../embeddings/oleObject6.bin"/><Relationship Id="rId19" Type="http://schemas.openxmlformats.org/officeDocument/2006/relationships/oleObject" Target="../embeddings/oleObject15.bin"/><Relationship Id="rId4" Type="http://schemas.openxmlformats.org/officeDocument/2006/relationships/oleObject" Target="../embeddings/oleObject1.bin"/><Relationship Id="rId9" Type="http://schemas.openxmlformats.org/officeDocument/2006/relationships/oleObject" Target="../embeddings/oleObject5.bin"/><Relationship Id="rId1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4975225" y="5935663"/>
            <a:ext cx="3178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Britannic Bold" pitchFamily="34" charset="0"/>
              </a:defRPr>
            </a:lvl1pPr>
            <a:lvl2pPr marL="742950" indent="-285750">
              <a:defRPr>
                <a:solidFill>
                  <a:schemeClr val="tx1"/>
                </a:solidFill>
                <a:latin typeface="Britannic Bold" pitchFamily="34" charset="0"/>
              </a:defRPr>
            </a:lvl2pPr>
            <a:lvl3pPr marL="1143000" indent="-228600">
              <a:defRPr>
                <a:solidFill>
                  <a:schemeClr val="tx1"/>
                </a:solidFill>
                <a:latin typeface="Britannic Bold" pitchFamily="34" charset="0"/>
              </a:defRPr>
            </a:lvl3pPr>
            <a:lvl4pPr marL="1600200" indent="-228600">
              <a:defRPr>
                <a:solidFill>
                  <a:schemeClr val="tx1"/>
                </a:solidFill>
                <a:latin typeface="Britannic Bold" pitchFamily="34" charset="0"/>
              </a:defRPr>
            </a:lvl4pPr>
            <a:lvl5pPr marL="2057400" indent="-228600">
              <a:defRPr>
                <a:solidFill>
                  <a:schemeClr val="tx1"/>
                </a:solidFill>
                <a:latin typeface="Britannic Bold" pitchFamily="34" charset="0"/>
              </a:defRPr>
            </a:lvl5pPr>
            <a:lvl6pPr marL="2514600" indent="-228600" eaLnBrk="0" fontAlgn="base" hangingPunct="0">
              <a:spcBef>
                <a:spcPct val="0"/>
              </a:spcBef>
              <a:spcAft>
                <a:spcPct val="0"/>
              </a:spcAft>
              <a:defRPr>
                <a:solidFill>
                  <a:schemeClr val="tx1"/>
                </a:solidFill>
                <a:latin typeface="Britannic Bold" pitchFamily="34" charset="0"/>
              </a:defRPr>
            </a:lvl6pPr>
            <a:lvl7pPr marL="2971800" indent="-228600" eaLnBrk="0" fontAlgn="base" hangingPunct="0">
              <a:spcBef>
                <a:spcPct val="0"/>
              </a:spcBef>
              <a:spcAft>
                <a:spcPct val="0"/>
              </a:spcAft>
              <a:defRPr>
                <a:solidFill>
                  <a:schemeClr val="tx1"/>
                </a:solidFill>
                <a:latin typeface="Britannic Bold" pitchFamily="34" charset="0"/>
              </a:defRPr>
            </a:lvl7pPr>
            <a:lvl8pPr marL="3429000" indent="-228600" eaLnBrk="0" fontAlgn="base" hangingPunct="0">
              <a:spcBef>
                <a:spcPct val="0"/>
              </a:spcBef>
              <a:spcAft>
                <a:spcPct val="0"/>
              </a:spcAft>
              <a:defRPr>
                <a:solidFill>
                  <a:schemeClr val="tx1"/>
                </a:solidFill>
                <a:latin typeface="Britannic Bold" pitchFamily="34" charset="0"/>
              </a:defRPr>
            </a:lvl8pPr>
            <a:lvl9pPr marL="3886200" indent="-228600" eaLnBrk="0" fontAlgn="base" hangingPunct="0">
              <a:spcBef>
                <a:spcPct val="0"/>
              </a:spcBef>
              <a:spcAft>
                <a:spcPct val="0"/>
              </a:spcAft>
              <a:defRPr>
                <a:solidFill>
                  <a:schemeClr val="tx1"/>
                </a:solidFill>
                <a:latin typeface="Britannic Bold" pitchFamily="34" charset="0"/>
              </a:defRPr>
            </a:lvl9pPr>
          </a:lstStyle>
          <a:p>
            <a:pPr eaLnBrk="1" hangingPunct="1">
              <a:spcBef>
                <a:spcPct val="50000"/>
              </a:spcBef>
            </a:pPr>
            <a:endParaRPr lang="en-US" altLang="en-US" sz="2400">
              <a:latin typeface="Times New Roman" pitchFamily="18" charset="0"/>
            </a:endParaRPr>
          </a:p>
        </p:txBody>
      </p:sp>
      <p:pic>
        <p:nvPicPr>
          <p:cNvPr id="3075" name="Picture 5" descr="JBD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828800"/>
            <a:ext cx="1744663"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8537" name="Rectangle 9"/>
          <p:cNvSpPr>
            <a:spLocks noChangeArrowheads="1"/>
          </p:cNvSpPr>
          <p:nvPr/>
        </p:nvSpPr>
        <p:spPr bwMode="auto">
          <a:xfrm>
            <a:off x="2133600" y="1752600"/>
            <a:ext cx="7010400" cy="2693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lstStyle/>
          <a:p>
            <a:pPr algn="ctr">
              <a:defRPr/>
            </a:pPr>
            <a:r>
              <a:rPr lang="en-US" altLang="en-US" sz="6600" b="1" i="1">
                <a:solidFill>
                  <a:srgbClr val="FFFFFF"/>
                </a:solidFill>
                <a:effectLst>
                  <a:outerShdw blurRad="38100" dist="38100" dir="2700000" algn="tl">
                    <a:srgbClr val="000000"/>
                  </a:outerShdw>
                </a:effectLst>
                <a:latin typeface="Times New Roman" pitchFamily="18" charset="0"/>
              </a:rPr>
              <a:t>Board Governance Workshop</a:t>
            </a:r>
            <a:endParaRPr lang="en-US" altLang="en-US" sz="6000" b="1" i="1">
              <a:solidFill>
                <a:srgbClr val="FFFFFF"/>
              </a:solidFill>
              <a:effectLst>
                <a:outerShdw blurRad="38100" dist="38100" dir="2700000" algn="tl">
                  <a:srgbClr val="000000"/>
                </a:outerShdw>
              </a:effectLst>
              <a:latin typeface="Times New Roman" pitchFamily="18" charset="0"/>
            </a:endParaRPr>
          </a:p>
        </p:txBody>
      </p:sp>
      <p:sp>
        <p:nvSpPr>
          <p:cNvPr id="278538" name="Rectangle 10"/>
          <p:cNvSpPr>
            <a:spLocks noChangeArrowheads="1"/>
          </p:cNvSpPr>
          <p:nvPr/>
        </p:nvSpPr>
        <p:spPr bwMode="auto">
          <a:xfrm>
            <a:off x="2286000" y="4724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buClr>
                <a:srgbClr val="FF9900"/>
              </a:buClr>
              <a:defRPr/>
            </a:pPr>
            <a:r>
              <a:rPr lang="en-US" altLang="en-US" sz="3200" b="1" dirty="0">
                <a:effectLst>
                  <a:outerShdw blurRad="38100" dist="38100" dir="2700000" algn="tl">
                    <a:srgbClr val="000000"/>
                  </a:outerShdw>
                </a:effectLst>
                <a:latin typeface="Garamond" pitchFamily="18" charset="0"/>
              </a:rPr>
              <a:t>An Orientation &amp; Introduction</a:t>
            </a:r>
          </a:p>
          <a:p>
            <a:pPr algn="ctr">
              <a:spcBef>
                <a:spcPct val="20000"/>
              </a:spcBef>
              <a:buClr>
                <a:srgbClr val="FF9900"/>
              </a:buClr>
              <a:defRPr/>
            </a:pPr>
            <a:r>
              <a:rPr lang="en-US" altLang="en-US" sz="3200" b="1" dirty="0">
                <a:effectLst>
                  <a:outerShdw blurRad="38100" dist="38100" dir="2700000" algn="tl">
                    <a:srgbClr val="000000"/>
                  </a:outerShdw>
                </a:effectLst>
                <a:latin typeface="Garamond" pitchFamily="18" charset="0"/>
              </a:rPr>
              <a:t>to the Lasallian </a:t>
            </a:r>
            <a:r>
              <a:rPr lang="en-US" altLang="en-US" sz="3200" b="1" dirty="0" smtClean="0">
                <a:effectLst>
                  <a:outerShdw blurRad="38100" dist="38100" dir="2700000" algn="tl">
                    <a:srgbClr val="000000"/>
                  </a:outerShdw>
                </a:effectLst>
                <a:latin typeface="Garamond" pitchFamily="18" charset="0"/>
              </a:rPr>
              <a:t>Heritage</a:t>
            </a:r>
            <a:endParaRPr lang="en-US" altLang="en-US" sz="3200" b="1" dirty="0">
              <a:effectLst>
                <a:outerShdw blurRad="38100" dist="38100" dir="2700000" algn="tl">
                  <a:srgbClr val="000000"/>
                </a:outerShdw>
              </a:effectLst>
              <a:latin typeface="Garamond"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2209800" y="297180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eaLnBrk="1" hangingPunct="1">
              <a:spcBef>
                <a:spcPct val="50000"/>
              </a:spcBef>
              <a:buClrTx/>
              <a:buFontTx/>
              <a:buNone/>
            </a:pPr>
            <a:endParaRPr lang="en-US" altLang="en-US" sz="2400" b="0">
              <a:solidFill>
                <a:srgbClr val="FFFFFF"/>
              </a:solidFill>
              <a:latin typeface="Times New Roman" pitchFamily="18" charset="0"/>
            </a:endParaRPr>
          </a:p>
        </p:txBody>
      </p:sp>
      <p:sp>
        <p:nvSpPr>
          <p:cNvPr id="92163" name="Text Box 3"/>
          <p:cNvSpPr txBox="1">
            <a:spLocks noChangeArrowheads="1"/>
          </p:cNvSpPr>
          <p:nvPr/>
        </p:nvSpPr>
        <p:spPr bwMode="auto">
          <a:xfrm>
            <a:off x="5181600" y="838200"/>
            <a:ext cx="3962400"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4800" b="1" i="1" dirty="0">
                <a:effectLst>
                  <a:outerShdw blurRad="38100" dist="38100" dir="2700000" algn="tl">
                    <a:srgbClr val="000000"/>
                  </a:outerShdw>
                </a:effectLst>
                <a:latin typeface="+mj-lt"/>
              </a:rPr>
              <a:t>The              New Orleans-Santa Fe District 2014</a:t>
            </a:r>
          </a:p>
        </p:txBody>
      </p:sp>
      <p:grpSp>
        <p:nvGrpSpPr>
          <p:cNvPr id="30724" name="Group 4"/>
          <p:cNvGrpSpPr>
            <a:grpSpLocks/>
          </p:cNvGrpSpPr>
          <p:nvPr/>
        </p:nvGrpSpPr>
        <p:grpSpPr bwMode="auto">
          <a:xfrm>
            <a:off x="914400" y="914400"/>
            <a:ext cx="7239000" cy="5600700"/>
            <a:chOff x="672" y="576"/>
            <a:chExt cx="4560" cy="3528"/>
          </a:xfrm>
        </p:grpSpPr>
        <p:grpSp>
          <p:nvGrpSpPr>
            <p:cNvPr id="30727" name="Group 5"/>
            <p:cNvGrpSpPr>
              <a:grpSpLocks/>
            </p:cNvGrpSpPr>
            <p:nvPr/>
          </p:nvGrpSpPr>
          <p:grpSpPr bwMode="auto">
            <a:xfrm>
              <a:off x="672" y="576"/>
              <a:ext cx="4560" cy="3528"/>
              <a:chOff x="672" y="576"/>
              <a:chExt cx="4560" cy="3528"/>
            </a:xfrm>
          </p:grpSpPr>
          <p:grpSp>
            <p:nvGrpSpPr>
              <p:cNvPr id="30729" name="Group 6"/>
              <p:cNvGrpSpPr>
                <a:grpSpLocks/>
              </p:cNvGrpSpPr>
              <p:nvPr/>
            </p:nvGrpSpPr>
            <p:grpSpPr bwMode="auto">
              <a:xfrm>
                <a:off x="672" y="576"/>
                <a:ext cx="3629" cy="3528"/>
                <a:chOff x="9644" y="8158"/>
                <a:chExt cx="3028" cy="2700"/>
              </a:xfrm>
            </p:grpSpPr>
            <p:sp>
              <p:nvSpPr>
                <p:cNvPr id="30746" name="Freeform 7"/>
                <p:cNvSpPr>
                  <a:spLocks/>
                </p:cNvSpPr>
                <p:nvPr/>
              </p:nvSpPr>
              <p:spPr bwMode="auto">
                <a:xfrm>
                  <a:off x="9757" y="8158"/>
                  <a:ext cx="1029" cy="715"/>
                </a:xfrm>
                <a:custGeom>
                  <a:avLst/>
                  <a:gdLst>
                    <a:gd name="T0" fmla="*/ 100 w 1029"/>
                    <a:gd name="T1" fmla="*/ 0 h 715"/>
                    <a:gd name="T2" fmla="*/ 782 w 1029"/>
                    <a:gd name="T3" fmla="*/ 41 h 715"/>
                    <a:gd name="T4" fmla="*/ 1029 w 1029"/>
                    <a:gd name="T5" fmla="*/ 67 h 715"/>
                    <a:gd name="T6" fmla="*/ 1029 w 1029"/>
                    <a:gd name="T7" fmla="*/ 249 h 715"/>
                    <a:gd name="T8" fmla="*/ 1012 w 1029"/>
                    <a:gd name="T9" fmla="*/ 715 h 715"/>
                    <a:gd name="T10" fmla="*/ 880 w 1029"/>
                    <a:gd name="T11" fmla="*/ 701 h 715"/>
                    <a:gd name="T12" fmla="*/ 0 w 1029"/>
                    <a:gd name="T13" fmla="*/ 637 h 715"/>
                    <a:gd name="T14" fmla="*/ 100 w 1029"/>
                    <a:gd name="T15" fmla="*/ 0 h 71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29" h="715">
                      <a:moveTo>
                        <a:pt x="100" y="0"/>
                      </a:moveTo>
                      <a:lnTo>
                        <a:pt x="782" y="41"/>
                      </a:lnTo>
                      <a:lnTo>
                        <a:pt x="1029" y="67"/>
                      </a:lnTo>
                      <a:lnTo>
                        <a:pt x="1029" y="249"/>
                      </a:lnTo>
                      <a:lnTo>
                        <a:pt x="1012" y="715"/>
                      </a:lnTo>
                      <a:lnTo>
                        <a:pt x="880" y="701"/>
                      </a:lnTo>
                      <a:lnTo>
                        <a:pt x="0" y="637"/>
                      </a:lnTo>
                      <a:lnTo>
                        <a:pt x="100" y="0"/>
                      </a:lnTo>
                      <a:close/>
                    </a:path>
                  </a:pathLst>
                </a:custGeom>
                <a:noFill/>
                <a:ln w="17145">
                  <a:solidFill>
                    <a:schemeClr val="tx2"/>
                  </a:solidFill>
                  <a:prstDash val="solid"/>
                  <a:round/>
                  <a:headEnd/>
                  <a:tailEnd/>
                </a:ln>
                <a:extLst>
                  <a:ext uri="{909E8E84-426E-40DD-AFC4-6F175D3DCCD1}">
                    <a14:hiddenFill xmlns:a14="http://schemas.microsoft.com/office/drawing/2010/main">
                      <a:solidFill>
                        <a:srgbClr val="FF99CC"/>
                      </a:solidFill>
                    </a14:hiddenFill>
                  </a:ext>
                </a:extLst>
              </p:spPr>
              <p:txBody>
                <a:bodyPr/>
                <a:lstStyle/>
                <a:p>
                  <a:endParaRPr lang="en-US"/>
                </a:p>
              </p:txBody>
            </p:sp>
            <p:sp>
              <p:nvSpPr>
                <p:cNvPr id="30747" name="Freeform 8"/>
                <p:cNvSpPr>
                  <a:spLocks/>
                </p:cNvSpPr>
                <p:nvPr/>
              </p:nvSpPr>
              <p:spPr bwMode="auto">
                <a:xfrm>
                  <a:off x="9644" y="8795"/>
                  <a:ext cx="993" cy="1016"/>
                </a:xfrm>
                <a:custGeom>
                  <a:avLst/>
                  <a:gdLst>
                    <a:gd name="T0" fmla="*/ 113 w 993"/>
                    <a:gd name="T1" fmla="*/ 0 h 1016"/>
                    <a:gd name="T2" fmla="*/ 993 w 993"/>
                    <a:gd name="T3" fmla="*/ 64 h 1016"/>
                    <a:gd name="T4" fmla="*/ 993 w 993"/>
                    <a:gd name="T5" fmla="*/ 140 h 1016"/>
                    <a:gd name="T6" fmla="*/ 948 w 993"/>
                    <a:gd name="T7" fmla="*/ 993 h 1016"/>
                    <a:gd name="T8" fmla="*/ 488 w 993"/>
                    <a:gd name="T9" fmla="*/ 964 h 1016"/>
                    <a:gd name="T10" fmla="*/ 166 w 993"/>
                    <a:gd name="T11" fmla="*/ 950 h 1016"/>
                    <a:gd name="T12" fmla="*/ 132 w 993"/>
                    <a:gd name="T13" fmla="*/ 1016 h 1016"/>
                    <a:gd name="T14" fmla="*/ 0 w 993"/>
                    <a:gd name="T15" fmla="*/ 1004 h 1016"/>
                    <a:gd name="T16" fmla="*/ 113 w 993"/>
                    <a:gd name="T17" fmla="*/ 0 h 10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93" h="1016">
                      <a:moveTo>
                        <a:pt x="113" y="0"/>
                      </a:moveTo>
                      <a:lnTo>
                        <a:pt x="993" y="64"/>
                      </a:lnTo>
                      <a:lnTo>
                        <a:pt x="993" y="140"/>
                      </a:lnTo>
                      <a:lnTo>
                        <a:pt x="948" y="993"/>
                      </a:lnTo>
                      <a:lnTo>
                        <a:pt x="488" y="964"/>
                      </a:lnTo>
                      <a:lnTo>
                        <a:pt x="166" y="950"/>
                      </a:lnTo>
                      <a:lnTo>
                        <a:pt x="132" y="1016"/>
                      </a:lnTo>
                      <a:lnTo>
                        <a:pt x="0" y="1004"/>
                      </a:lnTo>
                      <a:lnTo>
                        <a:pt x="113" y="0"/>
                      </a:lnTo>
                      <a:close/>
                    </a:path>
                  </a:pathLst>
                </a:custGeom>
                <a:noFill/>
                <a:ln w="17145">
                  <a:solidFill>
                    <a:schemeClr val="tx2"/>
                  </a:solidFill>
                  <a:prstDash val="solid"/>
                  <a:round/>
                  <a:headEnd/>
                  <a:tailEnd/>
                </a:ln>
                <a:extLst>
                  <a:ext uri="{909E8E84-426E-40DD-AFC4-6F175D3DCCD1}">
                    <a14:hiddenFill xmlns:a14="http://schemas.microsoft.com/office/drawing/2010/main">
                      <a:solidFill>
                        <a:srgbClr val="FF99CC"/>
                      </a:solidFill>
                    </a14:hiddenFill>
                  </a:ext>
                </a:extLst>
              </p:spPr>
              <p:txBody>
                <a:bodyPr/>
                <a:lstStyle/>
                <a:p>
                  <a:endParaRPr lang="en-US"/>
                </a:p>
              </p:txBody>
            </p:sp>
            <p:sp>
              <p:nvSpPr>
                <p:cNvPr id="30748" name="Freeform 9"/>
                <p:cNvSpPr>
                  <a:spLocks/>
                </p:cNvSpPr>
                <p:nvPr/>
              </p:nvSpPr>
              <p:spPr bwMode="auto">
                <a:xfrm>
                  <a:off x="10132" y="8937"/>
                  <a:ext cx="1888" cy="1921"/>
                </a:xfrm>
                <a:custGeom>
                  <a:avLst/>
                  <a:gdLst>
                    <a:gd name="T0" fmla="*/ 493 w 1888"/>
                    <a:gd name="T1" fmla="*/ 0 h 1921"/>
                    <a:gd name="T2" fmla="*/ 914 w 1888"/>
                    <a:gd name="T3" fmla="*/ 38 h 1921"/>
                    <a:gd name="T4" fmla="*/ 898 w 1888"/>
                    <a:gd name="T5" fmla="*/ 365 h 1921"/>
                    <a:gd name="T6" fmla="*/ 931 w 1888"/>
                    <a:gd name="T7" fmla="*/ 393 h 1921"/>
                    <a:gd name="T8" fmla="*/ 1026 w 1888"/>
                    <a:gd name="T9" fmla="*/ 446 h 1921"/>
                    <a:gd name="T10" fmla="*/ 1187 w 1888"/>
                    <a:gd name="T11" fmla="*/ 481 h 1921"/>
                    <a:gd name="T12" fmla="*/ 1204 w 1888"/>
                    <a:gd name="T13" fmla="*/ 521 h 1921"/>
                    <a:gd name="T14" fmla="*/ 1272 w 1888"/>
                    <a:gd name="T15" fmla="*/ 498 h 1921"/>
                    <a:gd name="T16" fmla="*/ 1355 w 1888"/>
                    <a:gd name="T17" fmla="*/ 588 h 1921"/>
                    <a:gd name="T18" fmla="*/ 1381 w 1888"/>
                    <a:gd name="T19" fmla="*/ 547 h 1921"/>
                    <a:gd name="T20" fmla="*/ 1462 w 1888"/>
                    <a:gd name="T21" fmla="*/ 562 h 1921"/>
                    <a:gd name="T22" fmla="*/ 1481 w 1888"/>
                    <a:gd name="T23" fmla="*/ 602 h 1921"/>
                    <a:gd name="T24" fmla="*/ 1533 w 1888"/>
                    <a:gd name="T25" fmla="*/ 576 h 1921"/>
                    <a:gd name="T26" fmla="*/ 1578 w 1888"/>
                    <a:gd name="T27" fmla="*/ 562 h 1921"/>
                    <a:gd name="T28" fmla="*/ 1644 w 1888"/>
                    <a:gd name="T29" fmla="*/ 562 h 1921"/>
                    <a:gd name="T30" fmla="*/ 1739 w 1888"/>
                    <a:gd name="T31" fmla="*/ 602 h 1921"/>
                    <a:gd name="T32" fmla="*/ 1791 w 1888"/>
                    <a:gd name="T33" fmla="*/ 602 h 1921"/>
                    <a:gd name="T34" fmla="*/ 1791 w 1888"/>
                    <a:gd name="T35" fmla="*/ 692 h 1921"/>
                    <a:gd name="T36" fmla="*/ 1822 w 1888"/>
                    <a:gd name="T37" fmla="*/ 851 h 1921"/>
                    <a:gd name="T38" fmla="*/ 1855 w 1888"/>
                    <a:gd name="T39" fmla="*/ 914 h 1921"/>
                    <a:gd name="T40" fmla="*/ 1888 w 1888"/>
                    <a:gd name="T41" fmla="*/ 1009 h 1921"/>
                    <a:gd name="T42" fmla="*/ 1839 w 1888"/>
                    <a:gd name="T43" fmla="*/ 1213 h 1921"/>
                    <a:gd name="T44" fmla="*/ 1758 w 1888"/>
                    <a:gd name="T45" fmla="*/ 1253 h 1921"/>
                    <a:gd name="T46" fmla="*/ 1694 w 1888"/>
                    <a:gd name="T47" fmla="*/ 1241 h 1921"/>
                    <a:gd name="T48" fmla="*/ 1659 w 1888"/>
                    <a:gd name="T49" fmla="*/ 1334 h 1921"/>
                    <a:gd name="T50" fmla="*/ 1533 w 1888"/>
                    <a:gd name="T51" fmla="*/ 1345 h 1921"/>
                    <a:gd name="T52" fmla="*/ 1336 w 1888"/>
                    <a:gd name="T53" fmla="*/ 1528 h 1921"/>
                    <a:gd name="T54" fmla="*/ 1320 w 1888"/>
                    <a:gd name="T55" fmla="*/ 1803 h 1921"/>
                    <a:gd name="T56" fmla="*/ 1367 w 1888"/>
                    <a:gd name="T57" fmla="*/ 1921 h 1921"/>
                    <a:gd name="T58" fmla="*/ 1061 w 1888"/>
                    <a:gd name="T59" fmla="*/ 1857 h 1921"/>
                    <a:gd name="T60" fmla="*/ 995 w 1888"/>
                    <a:gd name="T61" fmla="*/ 1753 h 1921"/>
                    <a:gd name="T62" fmla="*/ 995 w 1888"/>
                    <a:gd name="T63" fmla="*/ 1618 h 1921"/>
                    <a:gd name="T64" fmla="*/ 715 w 1888"/>
                    <a:gd name="T65" fmla="*/ 1189 h 1921"/>
                    <a:gd name="T66" fmla="*/ 521 w 1888"/>
                    <a:gd name="T67" fmla="*/ 1189 h 1921"/>
                    <a:gd name="T68" fmla="*/ 441 w 1888"/>
                    <a:gd name="T69" fmla="*/ 1334 h 1921"/>
                    <a:gd name="T70" fmla="*/ 258 w 1888"/>
                    <a:gd name="T71" fmla="*/ 1201 h 1921"/>
                    <a:gd name="T72" fmla="*/ 244 w 1888"/>
                    <a:gd name="T73" fmla="*/ 1033 h 1921"/>
                    <a:gd name="T74" fmla="*/ 114 w 1888"/>
                    <a:gd name="T75" fmla="*/ 995 h 1921"/>
                    <a:gd name="T76" fmla="*/ 0 w 1888"/>
                    <a:gd name="T77" fmla="*/ 824 h 1921"/>
                    <a:gd name="T78" fmla="*/ 457 w 1888"/>
                    <a:gd name="T79" fmla="*/ 851 h 1921"/>
                    <a:gd name="T80" fmla="*/ 493 w 1888"/>
                    <a:gd name="T81" fmla="*/ 0 h 19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8" h="1921">
                      <a:moveTo>
                        <a:pt x="493" y="0"/>
                      </a:moveTo>
                      <a:lnTo>
                        <a:pt x="914" y="38"/>
                      </a:lnTo>
                      <a:lnTo>
                        <a:pt x="898" y="365"/>
                      </a:lnTo>
                      <a:lnTo>
                        <a:pt x="931" y="393"/>
                      </a:lnTo>
                      <a:lnTo>
                        <a:pt x="1026" y="446"/>
                      </a:lnTo>
                      <a:lnTo>
                        <a:pt x="1187" y="481"/>
                      </a:lnTo>
                      <a:lnTo>
                        <a:pt x="1204" y="521"/>
                      </a:lnTo>
                      <a:lnTo>
                        <a:pt x="1272" y="498"/>
                      </a:lnTo>
                      <a:lnTo>
                        <a:pt x="1355" y="588"/>
                      </a:lnTo>
                      <a:lnTo>
                        <a:pt x="1381" y="547"/>
                      </a:lnTo>
                      <a:lnTo>
                        <a:pt x="1462" y="562"/>
                      </a:lnTo>
                      <a:lnTo>
                        <a:pt x="1481" y="602"/>
                      </a:lnTo>
                      <a:lnTo>
                        <a:pt x="1533" y="576"/>
                      </a:lnTo>
                      <a:lnTo>
                        <a:pt x="1578" y="562"/>
                      </a:lnTo>
                      <a:lnTo>
                        <a:pt x="1644" y="562"/>
                      </a:lnTo>
                      <a:lnTo>
                        <a:pt x="1739" y="602"/>
                      </a:lnTo>
                      <a:lnTo>
                        <a:pt x="1791" y="602"/>
                      </a:lnTo>
                      <a:lnTo>
                        <a:pt x="1791" y="692"/>
                      </a:lnTo>
                      <a:lnTo>
                        <a:pt x="1822" y="851"/>
                      </a:lnTo>
                      <a:lnTo>
                        <a:pt x="1855" y="914"/>
                      </a:lnTo>
                      <a:lnTo>
                        <a:pt x="1888" y="1009"/>
                      </a:lnTo>
                      <a:lnTo>
                        <a:pt x="1839" y="1213"/>
                      </a:lnTo>
                      <a:lnTo>
                        <a:pt x="1758" y="1253"/>
                      </a:lnTo>
                      <a:lnTo>
                        <a:pt x="1694" y="1241"/>
                      </a:lnTo>
                      <a:lnTo>
                        <a:pt x="1659" y="1334"/>
                      </a:lnTo>
                      <a:lnTo>
                        <a:pt x="1533" y="1345"/>
                      </a:lnTo>
                      <a:lnTo>
                        <a:pt x="1336" y="1528"/>
                      </a:lnTo>
                      <a:lnTo>
                        <a:pt x="1320" y="1803"/>
                      </a:lnTo>
                      <a:lnTo>
                        <a:pt x="1367" y="1921"/>
                      </a:lnTo>
                      <a:lnTo>
                        <a:pt x="1061" y="1857"/>
                      </a:lnTo>
                      <a:lnTo>
                        <a:pt x="995" y="1753"/>
                      </a:lnTo>
                      <a:lnTo>
                        <a:pt x="995" y="1618"/>
                      </a:lnTo>
                      <a:lnTo>
                        <a:pt x="715" y="1189"/>
                      </a:lnTo>
                      <a:lnTo>
                        <a:pt x="521" y="1189"/>
                      </a:lnTo>
                      <a:lnTo>
                        <a:pt x="441" y="1334"/>
                      </a:lnTo>
                      <a:lnTo>
                        <a:pt x="258" y="1201"/>
                      </a:lnTo>
                      <a:lnTo>
                        <a:pt x="244" y="1033"/>
                      </a:lnTo>
                      <a:lnTo>
                        <a:pt x="114" y="995"/>
                      </a:lnTo>
                      <a:lnTo>
                        <a:pt x="0" y="824"/>
                      </a:lnTo>
                      <a:lnTo>
                        <a:pt x="457" y="851"/>
                      </a:lnTo>
                      <a:lnTo>
                        <a:pt x="493" y="0"/>
                      </a:lnTo>
                      <a:close/>
                    </a:path>
                  </a:pathLst>
                </a:custGeom>
                <a:noFill/>
                <a:ln w="17145">
                  <a:solidFill>
                    <a:schemeClr val="tx2"/>
                  </a:solidFill>
                  <a:prstDash val="solid"/>
                  <a:round/>
                  <a:headEnd/>
                  <a:tailEnd/>
                </a:ln>
                <a:extLst>
                  <a:ext uri="{909E8E84-426E-40DD-AFC4-6F175D3DCCD1}">
                    <a14:hiddenFill xmlns:a14="http://schemas.microsoft.com/office/drawing/2010/main">
                      <a:solidFill>
                        <a:srgbClr val="FF99CC"/>
                      </a:solidFill>
                    </a14:hiddenFill>
                  </a:ext>
                </a:extLst>
              </p:spPr>
              <p:txBody>
                <a:bodyPr/>
                <a:lstStyle/>
                <a:p>
                  <a:endParaRPr lang="en-US"/>
                </a:p>
              </p:txBody>
            </p:sp>
            <p:sp>
              <p:nvSpPr>
                <p:cNvPr id="30749" name="Freeform 10"/>
                <p:cNvSpPr>
                  <a:spLocks/>
                </p:cNvSpPr>
                <p:nvPr/>
              </p:nvSpPr>
              <p:spPr bwMode="auto">
                <a:xfrm>
                  <a:off x="11923" y="9605"/>
                  <a:ext cx="749" cy="599"/>
                </a:xfrm>
                <a:custGeom>
                  <a:avLst/>
                  <a:gdLst>
                    <a:gd name="T0" fmla="*/ 391 w 749"/>
                    <a:gd name="T1" fmla="*/ 0 h 599"/>
                    <a:gd name="T2" fmla="*/ 439 w 749"/>
                    <a:gd name="T3" fmla="*/ 102 h 599"/>
                    <a:gd name="T4" fmla="*/ 375 w 749"/>
                    <a:gd name="T5" fmla="*/ 218 h 599"/>
                    <a:gd name="T6" fmla="*/ 358 w 749"/>
                    <a:gd name="T7" fmla="*/ 310 h 599"/>
                    <a:gd name="T8" fmla="*/ 633 w 749"/>
                    <a:gd name="T9" fmla="*/ 299 h 599"/>
                    <a:gd name="T10" fmla="*/ 633 w 749"/>
                    <a:gd name="T11" fmla="*/ 351 h 599"/>
                    <a:gd name="T12" fmla="*/ 685 w 749"/>
                    <a:gd name="T13" fmla="*/ 403 h 599"/>
                    <a:gd name="T14" fmla="*/ 588 w 749"/>
                    <a:gd name="T15" fmla="*/ 415 h 599"/>
                    <a:gd name="T16" fmla="*/ 569 w 749"/>
                    <a:gd name="T17" fmla="*/ 431 h 599"/>
                    <a:gd name="T18" fmla="*/ 671 w 749"/>
                    <a:gd name="T19" fmla="*/ 497 h 599"/>
                    <a:gd name="T20" fmla="*/ 749 w 749"/>
                    <a:gd name="T21" fmla="*/ 599 h 599"/>
                    <a:gd name="T22" fmla="*/ 649 w 749"/>
                    <a:gd name="T23" fmla="*/ 545 h 599"/>
                    <a:gd name="T24" fmla="*/ 633 w 749"/>
                    <a:gd name="T25" fmla="*/ 599 h 599"/>
                    <a:gd name="T26" fmla="*/ 469 w 749"/>
                    <a:gd name="T27" fmla="*/ 599 h 599"/>
                    <a:gd name="T28" fmla="*/ 469 w 749"/>
                    <a:gd name="T29" fmla="*/ 573 h 599"/>
                    <a:gd name="T30" fmla="*/ 455 w 749"/>
                    <a:gd name="T31" fmla="*/ 533 h 599"/>
                    <a:gd name="T32" fmla="*/ 405 w 749"/>
                    <a:gd name="T33" fmla="*/ 545 h 599"/>
                    <a:gd name="T34" fmla="*/ 358 w 749"/>
                    <a:gd name="T35" fmla="*/ 509 h 599"/>
                    <a:gd name="T36" fmla="*/ 311 w 749"/>
                    <a:gd name="T37" fmla="*/ 519 h 599"/>
                    <a:gd name="T38" fmla="*/ 311 w 749"/>
                    <a:gd name="T39" fmla="*/ 561 h 599"/>
                    <a:gd name="T40" fmla="*/ 48 w 749"/>
                    <a:gd name="T41" fmla="*/ 545 h 599"/>
                    <a:gd name="T42" fmla="*/ 97 w 749"/>
                    <a:gd name="T43" fmla="*/ 341 h 599"/>
                    <a:gd name="T44" fmla="*/ 64 w 749"/>
                    <a:gd name="T45" fmla="*/ 246 h 599"/>
                    <a:gd name="T46" fmla="*/ 31 w 749"/>
                    <a:gd name="T47" fmla="*/ 180 h 599"/>
                    <a:gd name="T48" fmla="*/ 0 w 749"/>
                    <a:gd name="T49" fmla="*/ 21 h 599"/>
                    <a:gd name="T50" fmla="*/ 391 w 749"/>
                    <a:gd name="T51" fmla="*/ 0 h 5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49" h="599">
                      <a:moveTo>
                        <a:pt x="391" y="0"/>
                      </a:moveTo>
                      <a:lnTo>
                        <a:pt x="439" y="102"/>
                      </a:lnTo>
                      <a:lnTo>
                        <a:pt x="375" y="218"/>
                      </a:lnTo>
                      <a:lnTo>
                        <a:pt x="358" y="310"/>
                      </a:lnTo>
                      <a:lnTo>
                        <a:pt x="633" y="299"/>
                      </a:lnTo>
                      <a:lnTo>
                        <a:pt x="633" y="351"/>
                      </a:lnTo>
                      <a:lnTo>
                        <a:pt x="685" y="403"/>
                      </a:lnTo>
                      <a:lnTo>
                        <a:pt x="588" y="415"/>
                      </a:lnTo>
                      <a:lnTo>
                        <a:pt x="569" y="431"/>
                      </a:lnTo>
                      <a:lnTo>
                        <a:pt x="671" y="497"/>
                      </a:lnTo>
                      <a:lnTo>
                        <a:pt x="749" y="599"/>
                      </a:lnTo>
                      <a:lnTo>
                        <a:pt x="649" y="545"/>
                      </a:lnTo>
                      <a:lnTo>
                        <a:pt x="633" y="599"/>
                      </a:lnTo>
                      <a:lnTo>
                        <a:pt x="469" y="599"/>
                      </a:lnTo>
                      <a:lnTo>
                        <a:pt x="469" y="573"/>
                      </a:lnTo>
                      <a:lnTo>
                        <a:pt x="455" y="533"/>
                      </a:lnTo>
                      <a:lnTo>
                        <a:pt x="405" y="545"/>
                      </a:lnTo>
                      <a:lnTo>
                        <a:pt x="358" y="509"/>
                      </a:lnTo>
                      <a:lnTo>
                        <a:pt x="311" y="519"/>
                      </a:lnTo>
                      <a:lnTo>
                        <a:pt x="311" y="561"/>
                      </a:lnTo>
                      <a:lnTo>
                        <a:pt x="48" y="545"/>
                      </a:lnTo>
                      <a:lnTo>
                        <a:pt x="97" y="341"/>
                      </a:lnTo>
                      <a:lnTo>
                        <a:pt x="64" y="246"/>
                      </a:lnTo>
                      <a:lnTo>
                        <a:pt x="31" y="180"/>
                      </a:lnTo>
                      <a:lnTo>
                        <a:pt x="0" y="21"/>
                      </a:lnTo>
                      <a:lnTo>
                        <a:pt x="391" y="0"/>
                      </a:lnTo>
                      <a:close/>
                    </a:path>
                  </a:pathLst>
                </a:custGeom>
                <a:noFill/>
                <a:ln w="17145">
                  <a:solidFill>
                    <a:schemeClr val="tx2"/>
                  </a:solidFill>
                  <a:prstDash val="solid"/>
                  <a:round/>
                  <a:headEnd/>
                  <a:tailEnd/>
                </a:ln>
                <a:extLst>
                  <a:ext uri="{909E8E84-426E-40DD-AFC4-6F175D3DCCD1}">
                    <a14:hiddenFill xmlns:a14="http://schemas.microsoft.com/office/drawing/2010/main">
                      <a:solidFill>
                        <a:srgbClr val="FF99CC"/>
                      </a:solidFill>
                    </a14:hiddenFill>
                  </a:ext>
                </a:extLst>
              </p:spPr>
              <p:txBody>
                <a:bodyPr/>
                <a:lstStyle/>
                <a:p>
                  <a:endParaRPr lang="en-US"/>
                </a:p>
              </p:txBody>
            </p:sp>
          </p:grpSp>
          <p:grpSp>
            <p:nvGrpSpPr>
              <p:cNvPr id="30730" name="Group 11"/>
              <p:cNvGrpSpPr>
                <a:grpSpLocks/>
              </p:cNvGrpSpPr>
              <p:nvPr/>
            </p:nvGrpSpPr>
            <p:grpSpPr bwMode="auto">
              <a:xfrm>
                <a:off x="1344" y="960"/>
                <a:ext cx="3888" cy="2928"/>
                <a:chOff x="1344" y="960"/>
                <a:chExt cx="3888" cy="2928"/>
              </a:xfrm>
            </p:grpSpPr>
            <p:grpSp>
              <p:nvGrpSpPr>
                <p:cNvPr id="30731" name="Group 12"/>
                <p:cNvGrpSpPr>
                  <a:grpSpLocks/>
                </p:cNvGrpSpPr>
                <p:nvPr/>
              </p:nvGrpSpPr>
              <p:grpSpPr bwMode="auto">
                <a:xfrm>
                  <a:off x="1488" y="960"/>
                  <a:ext cx="1584" cy="216"/>
                  <a:chOff x="1248" y="912"/>
                  <a:chExt cx="1584" cy="216"/>
                </a:xfrm>
              </p:grpSpPr>
              <p:sp>
                <p:nvSpPr>
                  <p:cNvPr id="30744" name="Text Box 13"/>
                  <p:cNvSpPr txBox="1">
                    <a:spLocks noChangeArrowheads="1"/>
                  </p:cNvSpPr>
                  <p:nvPr/>
                </p:nvSpPr>
                <p:spPr bwMode="auto">
                  <a:xfrm>
                    <a:off x="1380" y="912"/>
                    <a:ext cx="145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r>
                      <a:rPr lang="en-US" altLang="en-US" sz="1000" i="1">
                        <a:solidFill>
                          <a:srgbClr val="FFFFFF"/>
                        </a:solidFill>
                        <a:latin typeface="Arial" charset="0"/>
                      </a:rPr>
                      <a:t>Mullen  High School  (1931)</a:t>
                    </a:r>
                  </a:p>
                </p:txBody>
              </p:sp>
              <p:sp>
                <p:nvSpPr>
                  <p:cNvPr id="92174" name="AutoShape 14"/>
                  <p:cNvSpPr>
                    <a:spLocks noChangeArrowheads="1"/>
                  </p:cNvSpPr>
                  <p:nvPr/>
                </p:nvSpPr>
                <p:spPr bwMode="auto">
                  <a:xfrm>
                    <a:off x="1248" y="912"/>
                    <a:ext cx="132" cy="144"/>
                  </a:xfrm>
                  <a:prstGeom prst="star5">
                    <a:avLst/>
                  </a:prstGeom>
                  <a:solidFill>
                    <a:srgbClr val="FFFFFF"/>
                  </a:solidFill>
                  <a:ln w="9525">
                    <a:solidFill>
                      <a:schemeClr val="tx2"/>
                    </a:solidFill>
                    <a:miter lim="800000"/>
                    <a:headEnd/>
                    <a:tailEnd/>
                  </a:ln>
                </p:spPr>
                <p:txBody>
                  <a:bodyPr/>
                  <a:lstStyle/>
                  <a:p>
                    <a:pPr eaLnBrk="0" hangingPunct="0">
                      <a:defRPr/>
                    </a:pPr>
                    <a:endParaRPr lang="en-US">
                      <a:solidFill>
                        <a:srgbClr val="FFFFFF"/>
                      </a:solidFill>
                      <a:latin typeface="Verdana" pitchFamily="34" charset="0"/>
                    </a:endParaRPr>
                  </a:p>
                </p:txBody>
              </p:sp>
            </p:grpSp>
            <p:sp>
              <p:nvSpPr>
                <p:cNvPr id="92175" name="AutoShape 15"/>
                <p:cNvSpPr>
                  <a:spLocks noChangeArrowheads="1"/>
                </p:cNvSpPr>
                <p:nvPr/>
              </p:nvSpPr>
              <p:spPr bwMode="auto">
                <a:xfrm>
                  <a:off x="1344" y="1968"/>
                  <a:ext cx="132" cy="144"/>
                </a:xfrm>
                <a:prstGeom prst="star5">
                  <a:avLst/>
                </a:prstGeom>
                <a:solidFill>
                  <a:srgbClr val="FFFFFF"/>
                </a:solidFill>
                <a:ln w="9525">
                  <a:solidFill>
                    <a:schemeClr val="tx2"/>
                  </a:solidFill>
                  <a:miter lim="800000"/>
                  <a:headEnd/>
                  <a:tailEnd/>
                </a:ln>
              </p:spPr>
              <p:txBody>
                <a:bodyPr/>
                <a:lstStyle/>
                <a:p>
                  <a:pPr eaLnBrk="0" hangingPunct="0">
                    <a:defRPr/>
                  </a:pPr>
                  <a:endParaRPr lang="en-US">
                    <a:solidFill>
                      <a:srgbClr val="FFFFFF"/>
                    </a:solidFill>
                    <a:latin typeface="Verdana" pitchFamily="34" charset="0"/>
                  </a:endParaRPr>
                </a:p>
              </p:txBody>
            </p:sp>
            <p:sp>
              <p:nvSpPr>
                <p:cNvPr id="30733" name="Text Box 16"/>
                <p:cNvSpPr txBox="1">
                  <a:spLocks noChangeArrowheads="1"/>
                </p:cNvSpPr>
                <p:nvPr/>
              </p:nvSpPr>
              <p:spPr bwMode="auto">
                <a:xfrm>
                  <a:off x="1512" y="1920"/>
                  <a:ext cx="184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r>
                    <a:rPr lang="en-US" altLang="en-US" sz="1000" i="1">
                      <a:solidFill>
                        <a:srgbClr val="FFFFFF"/>
                      </a:solidFill>
                      <a:latin typeface="Arial" charset="0"/>
                    </a:rPr>
                    <a:t>Saint  Michael’s High School (1859)</a:t>
                  </a:r>
                </a:p>
              </p:txBody>
            </p:sp>
            <p:grpSp>
              <p:nvGrpSpPr>
                <p:cNvPr id="30734" name="Group 17"/>
                <p:cNvGrpSpPr>
                  <a:grpSpLocks/>
                </p:cNvGrpSpPr>
                <p:nvPr/>
              </p:nvGrpSpPr>
              <p:grpSpPr bwMode="auto">
                <a:xfrm>
                  <a:off x="1344" y="2688"/>
                  <a:ext cx="1460" cy="288"/>
                  <a:chOff x="1104" y="2640"/>
                  <a:chExt cx="1460" cy="288"/>
                </a:xfrm>
              </p:grpSpPr>
              <p:sp>
                <p:nvSpPr>
                  <p:cNvPr id="92178" name="AutoShape 18"/>
                  <p:cNvSpPr>
                    <a:spLocks noChangeArrowheads="1"/>
                  </p:cNvSpPr>
                  <p:nvPr/>
                </p:nvSpPr>
                <p:spPr bwMode="auto">
                  <a:xfrm>
                    <a:off x="1104" y="2640"/>
                    <a:ext cx="132" cy="144"/>
                  </a:xfrm>
                  <a:prstGeom prst="star5">
                    <a:avLst/>
                  </a:prstGeom>
                  <a:solidFill>
                    <a:srgbClr val="FFFFFF"/>
                  </a:solidFill>
                  <a:ln w="9525">
                    <a:solidFill>
                      <a:schemeClr val="tx2"/>
                    </a:solidFill>
                    <a:miter lim="800000"/>
                    <a:headEnd/>
                    <a:tailEnd/>
                  </a:ln>
                </p:spPr>
                <p:txBody>
                  <a:bodyPr/>
                  <a:lstStyle/>
                  <a:p>
                    <a:pPr eaLnBrk="0" hangingPunct="0">
                      <a:defRPr/>
                    </a:pPr>
                    <a:endParaRPr lang="en-US">
                      <a:solidFill>
                        <a:srgbClr val="FFFFFF"/>
                      </a:solidFill>
                      <a:latin typeface="Verdana" pitchFamily="34" charset="0"/>
                    </a:endParaRPr>
                  </a:p>
                </p:txBody>
              </p:sp>
              <p:sp>
                <p:nvSpPr>
                  <p:cNvPr id="30743" name="Text Box 19"/>
                  <p:cNvSpPr txBox="1">
                    <a:spLocks noChangeArrowheads="1"/>
                  </p:cNvSpPr>
                  <p:nvPr/>
                </p:nvSpPr>
                <p:spPr bwMode="auto">
                  <a:xfrm>
                    <a:off x="1200" y="2712"/>
                    <a:ext cx="1364"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r>
                      <a:rPr lang="en-US" altLang="en-US" sz="1000" i="1">
                        <a:solidFill>
                          <a:srgbClr val="FFFFFF"/>
                        </a:solidFill>
                        <a:latin typeface="Arial" charset="0"/>
                      </a:rPr>
                      <a:t>Cathedral High School (1925)</a:t>
                    </a:r>
                  </a:p>
                </p:txBody>
              </p:sp>
            </p:grpSp>
            <p:grpSp>
              <p:nvGrpSpPr>
                <p:cNvPr id="30735" name="Group 20"/>
                <p:cNvGrpSpPr>
                  <a:grpSpLocks/>
                </p:cNvGrpSpPr>
                <p:nvPr/>
              </p:nvGrpSpPr>
              <p:grpSpPr bwMode="auto">
                <a:xfrm>
                  <a:off x="3456" y="3072"/>
                  <a:ext cx="1776" cy="816"/>
                  <a:chOff x="3456" y="3072"/>
                  <a:chExt cx="1776" cy="816"/>
                </a:xfrm>
              </p:grpSpPr>
              <p:grpSp>
                <p:nvGrpSpPr>
                  <p:cNvPr id="30736" name="Group 21"/>
                  <p:cNvGrpSpPr>
                    <a:grpSpLocks/>
                  </p:cNvGrpSpPr>
                  <p:nvPr/>
                </p:nvGrpSpPr>
                <p:grpSpPr bwMode="auto">
                  <a:xfrm>
                    <a:off x="4032" y="3072"/>
                    <a:ext cx="180" cy="192"/>
                    <a:chOff x="4032" y="3072"/>
                    <a:chExt cx="180" cy="192"/>
                  </a:xfrm>
                </p:grpSpPr>
                <p:sp>
                  <p:nvSpPr>
                    <p:cNvPr id="92182" name="AutoShape 22"/>
                    <p:cNvSpPr>
                      <a:spLocks noChangeArrowheads="1"/>
                    </p:cNvSpPr>
                    <p:nvPr/>
                  </p:nvSpPr>
                  <p:spPr bwMode="auto">
                    <a:xfrm>
                      <a:off x="4080" y="3072"/>
                      <a:ext cx="132" cy="144"/>
                    </a:xfrm>
                    <a:prstGeom prst="star5">
                      <a:avLst/>
                    </a:prstGeom>
                    <a:solidFill>
                      <a:srgbClr val="FFFFFF"/>
                    </a:solidFill>
                    <a:ln w="9525">
                      <a:solidFill>
                        <a:schemeClr val="tx2"/>
                      </a:solidFill>
                      <a:miter lim="800000"/>
                      <a:headEnd/>
                      <a:tailEnd/>
                    </a:ln>
                  </p:spPr>
                  <p:txBody>
                    <a:bodyPr/>
                    <a:lstStyle/>
                    <a:p>
                      <a:pPr eaLnBrk="0" hangingPunct="0">
                        <a:defRPr/>
                      </a:pPr>
                      <a:endParaRPr lang="en-US">
                        <a:solidFill>
                          <a:srgbClr val="FFFFFF"/>
                        </a:solidFill>
                        <a:latin typeface="Verdana" pitchFamily="34" charset="0"/>
                      </a:endParaRPr>
                    </a:p>
                  </p:txBody>
                </p:sp>
                <p:grpSp>
                  <p:nvGrpSpPr>
                    <p:cNvPr id="30739" name="Group 23"/>
                    <p:cNvGrpSpPr>
                      <a:grpSpLocks/>
                    </p:cNvGrpSpPr>
                    <p:nvPr/>
                  </p:nvGrpSpPr>
                  <p:grpSpPr bwMode="auto">
                    <a:xfrm>
                      <a:off x="4032" y="3072"/>
                      <a:ext cx="180" cy="192"/>
                      <a:chOff x="3792" y="3024"/>
                      <a:chExt cx="180" cy="192"/>
                    </a:xfrm>
                  </p:grpSpPr>
                  <p:sp>
                    <p:nvSpPr>
                      <p:cNvPr id="92184" name="AutoShape 24"/>
                      <p:cNvSpPr>
                        <a:spLocks noChangeArrowheads="1"/>
                      </p:cNvSpPr>
                      <p:nvPr/>
                    </p:nvSpPr>
                    <p:spPr bwMode="auto">
                      <a:xfrm>
                        <a:off x="3792" y="3024"/>
                        <a:ext cx="132" cy="144"/>
                      </a:xfrm>
                      <a:prstGeom prst="star5">
                        <a:avLst/>
                      </a:prstGeom>
                      <a:solidFill>
                        <a:srgbClr val="FFFFFF"/>
                      </a:solidFill>
                      <a:ln w="9525">
                        <a:solidFill>
                          <a:schemeClr val="tx2"/>
                        </a:solidFill>
                        <a:miter lim="800000"/>
                        <a:headEnd/>
                        <a:tailEnd/>
                      </a:ln>
                    </p:spPr>
                    <p:txBody>
                      <a:bodyPr/>
                      <a:lstStyle/>
                      <a:p>
                        <a:pPr eaLnBrk="0" hangingPunct="0">
                          <a:defRPr/>
                        </a:pPr>
                        <a:endParaRPr lang="en-US">
                          <a:solidFill>
                            <a:srgbClr val="FFFFFF"/>
                          </a:solidFill>
                          <a:latin typeface="Verdana" pitchFamily="34" charset="0"/>
                        </a:endParaRPr>
                      </a:p>
                    </p:txBody>
                  </p:sp>
                  <p:sp>
                    <p:nvSpPr>
                      <p:cNvPr id="92185" name="AutoShape 25"/>
                      <p:cNvSpPr>
                        <a:spLocks noChangeArrowheads="1"/>
                      </p:cNvSpPr>
                      <p:nvPr/>
                    </p:nvSpPr>
                    <p:spPr bwMode="auto">
                      <a:xfrm>
                        <a:off x="3840" y="3072"/>
                        <a:ext cx="132" cy="144"/>
                      </a:xfrm>
                      <a:prstGeom prst="star5">
                        <a:avLst/>
                      </a:prstGeom>
                      <a:solidFill>
                        <a:srgbClr val="FFFFFF"/>
                      </a:solidFill>
                      <a:ln w="9525">
                        <a:solidFill>
                          <a:schemeClr val="tx2"/>
                        </a:solidFill>
                        <a:miter lim="800000"/>
                        <a:headEnd/>
                        <a:tailEnd/>
                      </a:ln>
                    </p:spPr>
                    <p:txBody>
                      <a:bodyPr/>
                      <a:lstStyle/>
                      <a:p>
                        <a:pPr eaLnBrk="0" hangingPunct="0">
                          <a:defRPr/>
                        </a:pPr>
                        <a:endParaRPr lang="en-US">
                          <a:solidFill>
                            <a:srgbClr val="FFFFFF"/>
                          </a:solidFill>
                          <a:latin typeface="Verdana" pitchFamily="34" charset="0"/>
                        </a:endParaRPr>
                      </a:p>
                    </p:txBody>
                  </p:sp>
                </p:grpSp>
              </p:grpSp>
              <p:sp>
                <p:nvSpPr>
                  <p:cNvPr id="30737" name="Text Box 26"/>
                  <p:cNvSpPr txBox="1">
                    <a:spLocks noChangeArrowheads="1"/>
                  </p:cNvSpPr>
                  <p:nvPr/>
                </p:nvSpPr>
                <p:spPr bwMode="auto">
                  <a:xfrm>
                    <a:off x="3456" y="3312"/>
                    <a:ext cx="177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r>
                      <a:rPr lang="en-US" altLang="en-US" sz="1000" i="1">
                        <a:solidFill>
                          <a:srgbClr val="FFFFFF"/>
                        </a:solidFill>
                        <a:latin typeface="Arial" charset="0"/>
                      </a:rPr>
                      <a:t>St. Paul’s School (1918)</a:t>
                    </a:r>
                  </a:p>
                  <a:p>
                    <a:pPr>
                      <a:spcBef>
                        <a:spcPct val="0"/>
                      </a:spcBef>
                      <a:buClrTx/>
                      <a:buFontTx/>
                      <a:buNone/>
                    </a:pPr>
                    <a:r>
                      <a:rPr lang="en-US" altLang="en-US" sz="1000" i="1">
                        <a:solidFill>
                          <a:srgbClr val="FFFFFF"/>
                        </a:solidFill>
                        <a:latin typeface="Arial" charset="0"/>
                      </a:rPr>
                      <a:t>De La Salle High School (1949)</a:t>
                    </a:r>
                  </a:p>
                  <a:p>
                    <a:pPr>
                      <a:spcBef>
                        <a:spcPct val="0"/>
                      </a:spcBef>
                      <a:buClrTx/>
                      <a:buFontTx/>
                      <a:buNone/>
                    </a:pPr>
                    <a:r>
                      <a:rPr lang="en-US" altLang="en-US" sz="1000" i="1">
                        <a:solidFill>
                          <a:srgbClr val="FFFFFF"/>
                        </a:solidFill>
                        <a:latin typeface="Arial" charset="0"/>
                      </a:rPr>
                      <a:t>Christian Brothers School (1960)</a:t>
                    </a:r>
                  </a:p>
                  <a:p>
                    <a:pPr>
                      <a:spcBef>
                        <a:spcPct val="0"/>
                      </a:spcBef>
                      <a:buClrTx/>
                      <a:buFontTx/>
                      <a:buNone/>
                    </a:pPr>
                    <a:r>
                      <a:rPr lang="en-US" altLang="en-US" sz="1000" i="1">
                        <a:solidFill>
                          <a:srgbClr val="FFFFFF"/>
                        </a:solidFill>
                        <a:latin typeface="Arial" charset="0"/>
                      </a:rPr>
                      <a:t>Archbishop Rummel High School (1962)</a:t>
                    </a:r>
                  </a:p>
                  <a:p>
                    <a:pPr>
                      <a:spcBef>
                        <a:spcPct val="0"/>
                      </a:spcBef>
                      <a:buClrTx/>
                      <a:buFontTx/>
                      <a:buNone/>
                    </a:pPr>
                    <a:r>
                      <a:rPr lang="en-US" altLang="en-US" sz="1000" i="1">
                        <a:solidFill>
                          <a:srgbClr val="FFFFFF"/>
                        </a:solidFill>
                        <a:latin typeface="Arial" charset="0"/>
                      </a:rPr>
                      <a:t>District Office: Covington, LA</a:t>
                    </a:r>
                  </a:p>
                </p:txBody>
              </p:sp>
            </p:grpSp>
          </p:grpSp>
        </p:grpSp>
        <p:sp>
          <p:nvSpPr>
            <p:cNvPr id="92187" name="AutoShape 27"/>
            <p:cNvSpPr>
              <a:spLocks noChangeArrowheads="1"/>
            </p:cNvSpPr>
            <p:nvPr/>
          </p:nvSpPr>
          <p:spPr bwMode="auto">
            <a:xfrm>
              <a:off x="3984" y="3072"/>
              <a:ext cx="132" cy="144"/>
            </a:xfrm>
            <a:prstGeom prst="star5">
              <a:avLst/>
            </a:prstGeom>
            <a:solidFill>
              <a:srgbClr val="FFFFFF"/>
            </a:solidFill>
            <a:ln w="9525">
              <a:solidFill>
                <a:schemeClr val="tx2"/>
              </a:solidFill>
              <a:miter lim="800000"/>
              <a:headEnd/>
              <a:tailEnd/>
            </a:ln>
          </p:spPr>
          <p:txBody>
            <a:bodyPr/>
            <a:lstStyle/>
            <a:p>
              <a:pPr eaLnBrk="0" hangingPunct="0">
                <a:defRPr/>
              </a:pPr>
              <a:endParaRPr lang="en-US">
                <a:solidFill>
                  <a:srgbClr val="FFFFFF"/>
                </a:solidFill>
                <a:latin typeface="Verdana" pitchFamily="34" charset="0"/>
              </a:endParaRPr>
            </a:p>
          </p:txBody>
        </p:sp>
      </p:grpSp>
      <p:sp>
        <p:nvSpPr>
          <p:cNvPr id="30725" name="Text Box 28"/>
          <p:cNvSpPr txBox="1">
            <a:spLocks noChangeArrowheads="1"/>
          </p:cNvSpPr>
          <p:nvPr/>
        </p:nvSpPr>
        <p:spPr bwMode="auto">
          <a:xfrm>
            <a:off x="6934200" y="4268788"/>
            <a:ext cx="1905000" cy="379412"/>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lgn="ctr">
              <a:spcBef>
                <a:spcPct val="50000"/>
              </a:spcBef>
              <a:buClrTx/>
              <a:buFontTx/>
              <a:buNone/>
            </a:pPr>
            <a:r>
              <a:rPr lang="en-US" altLang="en-US" sz="1800">
                <a:solidFill>
                  <a:srgbClr val="FFFFFF"/>
                </a:solidFill>
                <a:latin typeface="Times New Roman" pitchFamily="18" charset="0"/>
              </a:rPr>
              <a:t>www.cbnosf.org </a:t>
            </a:r>
          </a:p>
        </p:txBody>
      </p:sp>
      <p:sp>
        <p:nvSpPr>
          <p:cNvPr id="2" name="Slide Number Placeholder 1"/>
          <p:cNvSpPr>
            <a:spLocks noGrp="1"/>
          </p:cNvSpPr>
          <p:nvPr>
            <p:ph type="sldNum" sz="quarter" idx="12"/>
          </p:nvPr>
        </p:nvSpPr>
        <p:spPr/>
        <p:txBody>
          <a:bodyPr/>
          <a:lstStyle/>
          <a:p>
            <a:pPr>
              <a:defRPr/>
            </a:pPr>
            <a:fld id="{91C41E96-4404-4ACD-8D7A-069514298E07}" type="slidenum">
              <a:rPr lang="en-US">
                <a:solidFill>
                  <a:srgbClr val="FFFFFF"/>
                </a:solidFill>
              </a:rPr>
              <a:pPr>
                <a:defRPr/>
              </a:pPr>
              <a:t>10</a:t>
            </a:fld>
            <a:endParaRPr lang="en-US">
              <a:solidFill>
                <a:srgbClr val="FFFFFF"/>
              </a:solidFill>
            </a:endParaRPr>
          </a:p>
        </p:txBody>
      </p:sp>
    </p:spTree>
    <p:extLst>
      <p:ext uri="{BB962C8B-B14F-4D97-AF65-F5344CB8AC3E}">
        <p14:creationId xmlns:p14="http://schemas.microsoft.com/office/powerpoint/2010/main" val="14111542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
            <a:ext cx="8153400" cy="1431925"/>
          </a:xfrm>
        </p:spPr>
        <p:txBody>
          <a:bodyPr/>
          <a:lstStyle/>
          <a:p>
            <a:pPr algn="ctr">
              <a:defRPr/>
            </a:pPr>
            <a:r>
              <a:rPr lang="en-US" dirty="0" smtClean="0">
                <a:solidFill>
                  <a:schemeClr val="tx1"/>
                </a:solidFill>
              </a:rPr>
              <a:t>And – Coming Soon to a Region Near You . . .</a:t>
            </a:r>
            <a:endParaRPr lang="en-US" dirty="0">
              <a:solidFill>
                <a:schemeClr val="tx1"/>
              </a:solidFill>
            </a:endParaRPr>
          </a:p>
        </p:txBody>
      </p:sp>
      <p:sp>
        <p:nvSpPr>
          <p:cNvPr id="4" name="Slide Number Placeholder 3"/>
          <p:cNvSpPr>
            <a:spLocks noGrp="1"/>
          </p:cNvSpPr>
          <p:nvPr>
            <p:ph type="sldNum" sz="quarter" idx="12"/>
          </p:nvPr>
        </p:nvSpPr>
        <p:spPr/>
        <p:txBody>
          <a:bodyPr/>
          <a:lstStyle/>
          <a:p>
            <a:pPr>
              <a:defRPr/>
            </a:pPr>
            <a:fld id="{FB6A8B23-067D-4460-A669-4F0B11FB00BD}" type="slidenum">
              <a:rPr lang="en-US" smtClean="0"/>
              <a:pPr>
                <a:defRPr/>
              </a:pPr>
              <a:t>11</a:t>
            </a:fld>
            <a:endParaRPr lang="en-US"/>
          </a:p>
        </p:txBody>
      </p:sp>
      <p:pic>
        <p:nvPicPr>
          <p:cNvPr id="3174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7710" t="9111" r="7933" b="6978"/>
          <a:stretch>
            <a:fillRect/>
          </a:stretch>
        </p:blipFill>
        <p:spPr bwMode="auto">
          <a:xfrm>
            <a:off x="1411288" y="1447800"/>
            <a:ext cx="6742112"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7323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1219200" y="1295400"/>
            <a:ext cx="72390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endParaRPr lang="en-US" altLang="en-US" sz="1800" b="0">
              <a:solidFill>
                <a:srgbClr val="FFFFFF"/>
              </a:solidFill>
              <a:latin typeface="Verdana" pitchFamily="34" charset="0"/>
            </a:endParaRPr>
          </a:p>
        </p:txBody>
      </p:sp>
      <p:sp>
        <p:nvSpPr>
          <p:cNvPr id="94211" name="Rectangle 3"/>
          <p:cNvSpPr>
            <a:spLocks noChangeArrowheads="1"/>
          </p:cNvSpPr>
          <p:nvPr/>
        </p:nvSpPr>
        <p:spPr bwMode="auto">
          <a:xfrm>
            <a:off x="914400" y="22225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lstStyle/>
          <a:p>
            <a:pPr algn="ctr" eaLnBrk="0" hangingPunct="0">
              <a:defRPr/>
            </a:pPr>
            <a:r>
              <a:rPr lang="en-US" sz="4000" b="1" i="1" dirty="0">
                <a:effectLst>
                  <a:outerShdw blurRad="38100" dist="38100" dir="2700000" algn="tl">
                    <a:srgbClr val="000000"/>
                  </a:outerShdw>
                </a:effectLst>
                <a:latin typeface="+mj-lt"/>
              </a:rPr>
              <a:t>Lasallian Colleges and Universities 2014</a:t>
            </a:r>
          </a:p>
        </p:txBody>
      </p:sp>
      <p:grpSp>
        <p:nvGrpSpPr>
          <p:cNvPr id="32772" name="Group 4"/>
          <p:cNvGrpSpPr>
            <a:grpSpLocks/>
          </p:cNvGrpSpPr>
          <p:nvPr/>
        </p:nvGrpSpPr>
        <p:grpSpPr bwMode="auto">
          <a:xfrm>
            <a:off x="2400300" y="5407025"/>
            <a:ext cx="4991100" cy="1311275"/>
            <a:chOff x="792" y="3406"/>
            <a:chExt cx="3144" cy="826"/>
          </a:xfrm>
        </p:grpSpPr>
        <p:sp>
          <p:nvSpPr>
            <p:cNvPr id="32775" name="Text Box 5"/>
            <p:cNvSpPr txBox="1">
              <a:spLocks noChangeArrowheads="1"/>
            </p:cNvSpPr>
            <p:nvPr/>
          </p:nvSpPr>
          <p:spPr bwMode="auto">
            <a:xfrm>
              <a:off x="792" y="3406"/>
              <a:ext cx="1680" cy="826"/>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8600" indent="-228600"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50000"/>
                </a:spcBef>
                <a:buClrTx/>
                <a:buFontTx/>
                <a:buChar char="•"/>
              </a:pPr>
              <a:r>
                <a:rPr lang="en-US" altLang="en-US" sz="2000">
                  <a:solidFill>
                    <a:srgbClr val="0000FF"/>
                  </a:solidFill>
                  <a:latin typeface="Times New Roman" pitchFamily="18" charset="0"/>
                </a:rPr>
                <a:t>RELAL – 35</a:t>
              </a:r>
            </a:p>
            <a:p>
              <a:pPr>
                <a:spcBef>
                  <a:spcPct val="50000"/>
                </a:spcBef>
                <a:buClrTx/>
                <a:buFontTx/>
                <a:buChar char="•"/>
              </a:pPr>
              <a:r>
                <a:rPr lang="en-US" altLang="en-US" sz="2000">
                  <a:solidFill>
                    <a:srgbClr val="0000FF"/>
                  </a:solidFill>
                  <a:latin typeface="Times New Roman" pitchFamily="18" charset="0"/>
                </a:rPr>
                <a:t>PARC – 13</a:t>
              </a:r>
            </a:p>
            <a:p>
              <a:pPr>
                <a:spcBef>
                  <a:spcPct val="50000"/>
                </a:spcBef>
                <a:buClrTx/>
                <a:buFontTx/>
                <a:buChar char="•"/>
              </a:pPr>
              <a:r>
                <a:rPr lang="en-US" altLang="en-US" sz="2000">
                  <a:solidFill>
                    <a:srgbClr val="0000FF"/>
                  </a:solidFill>
                  <a:latin typeface="Times New Roman" pitchFamily="18" charset="0"/>
                </a:rPr>
                <a:t>RELEM - 9</a:t>
              </a:r>
            </a:p>
          </p:txBody>
        </p:sp>
        <p:sp>
          <p:nvSpPr>
            <p:cNvPr id="32776" name="Text Box 6"/>
            <p:cNvSpPr txBox="1">
              <a:spLocks noChangeArrowheads="1"/>
            </p:cNvSpPr>
            <p:nvPr/>
          </p:nvSpPr>
          <p:spPr bwMode="auto">
            <a:xfrm>
              <a:off x="2300" y="3406"/>
              <a:ext cx="1636" cy="826"/>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8600" indent="-228600"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50000"/>
                </a:spcBef>
                <a:buClrTx/>
                <a:buFontTx/>
                <a:buChar char="•"/>
              </a:pPr>
              <a:r>
                <a:rPr lang="en-US" altLang="en-US" sz="2000">
                  <a:solidFill>
                    <a:srgbClr val="0000FF"/>
                  </a:solidFill>
                  <a:latin typeface="Times New Roman" pitchFamily="18" charset="0"/>
                </a:rPr>
                <a:t>RELAF – 1</a:t>
              </a:r>
            </a:p>
            <a:p>
              <a:pPr>
                <a:spcBef>
                  <a:spcPct val="50000"/>
                </a:spcBef>
                <a:buClrTx/>
                <a:buFontTx/>
                <a:buChar char="•"/>
              </a:pPr>
              <a:r>
                <a:rPr lang="en-US" altLang="en-US" sz="2000">
                  <a:solidFill>
                    <a:srgbClr val="0000FF"/>
                  </a:solidFill>
                  <a:latin typeface="Times New Roman" pitchFamily="18" charset="0"/>
                </a:rPr>
                <a:t>RELAN – 7</a:t>
              </a:r>
            </a:p>
            <a:p>
              <a:pPr>
                <a:spcBef>
                  <a:spcPct val="50000"/>
                </a:spcBef>
                <a:buClrTx/>
                <a:buFontTx/>
                <a:buNone/>
              </a:pPr>
              <a:endParaRPr lang="en-US" altLang="en-US" sz="2000">
                <a:solidFill>
                  <a:srgbClr val="0000FF"/>
                </a:solidFill>
                <a:latin typeface="Times New Roman" pitchFamily="18" charset="0"/>
              </a:endParaRPr>
            </a:p>
          </p:txBody>
        </p:sp>
      </p:grpSp>
      <p:graphicFrame>
        <p:nvGraphicFramePr>
          <p:cNvPr id="32773" name="Object 7"/>
          <p:cNvGraphicFramePr>
            <a:graphicFrameLocks noChangeAspect="1"/>
          </p:cNvGraphicFramePr>
          <p:nvPr/>
        </p:nvGraphicFramePr>
        <p:xfrm>
          <a:off x="685800" y="1371600"/>
          <a:ext cx="8001000" cy="3940175"/>
        </p:xfrm>
        <a:graphic>
          <a:graphicData uri="http://schemas.openxmlformats.org/presentationml/2006/ole">
            <mc:AlternateContent xmlns:mc="http://schemas.openxmlformats.org/markup-compatibility/2006">
              <mc:Choice xmlns:v="urn:schemas-microsoft-com:vml" Requires="v">
                <p:oleObj spid="_x0000_s17413" name="Acrobat Document" r:id="rId4" imgW="18942840" imgH="17130960" progId="AcroExch.Document.7">
                  <p:embed/>
                </p:oleObj>
              </mc:Choice>
              <mc:Fallback>
                <p:oleObj name="Acrobat Document" r:id="rId4" imgW="18942840" imgH="17130960" progId="AcroExch.Document.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b="45625"/>
                      <a:stretch>
                        <a:fillRect/>
                      </a:stretch>
                    </p:blipFill>
                    <p:spPr bwMode="auto">
                      <a:xfrm>
                        <a:off x="685800" y="1371600"/>
                        <a:ext cx="8001000" cy="394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Slide Number Placeholder 1"/>
          <p:cNvSpPr>
            <a:spLocks noGrp="1"/>
          </p:cNvSpPr>
          <p:nvPr>
            <p:ph type="sldNum" sz="quarter" idx="12"/>
          </p:nvPr>
        </p:nvSpPr>
        <p:spPr/>
        <p:txBody>
          <a:bodyPr/>
          <a:lstStyle/>
          <a:p>
            <a:pPr>
              <a:defRPr/>
            </a:pPr>
            <a:fld id="{1C1C8B49-05E5-42EE-85A9-74251E58F1D5}" type="slidenum">
              <a:rPr lang="en-US">
                <a:solidFill>
                  <a:srgbClr val="FFFFFF"/>
                </a:solidFill>
              </a:rPr>
              <a:pPr>
                <a:defRPr/>
              </a:pPr>
              <a:t>12</a:t>
            </a:fld>
            <a:endParaRPr lang="en-US">
              <a:solidFill>
                <a:srgbClr val="FFFFFF"/>
              </a:solidFill>
            </a:endParaRPr>
          </a:p>
        </p:txBody>
      </p:sp>
    </p:spTree>
    <p:extLst>
      <p:ext uri="{BB962C8B-B14F-4D97-AF65-F5344CB8AC3E}">
        <p14:creationId xmlns:p14="http://schemas.microsoft.com/office/powerpoint/2010/main" val="12674912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an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4003" name="Rectangle 3"/>
          <p:cNvSpPr>
            <a:spLocks noGrp="1" noChangeArrowheads="1"/>
          </p:cNvSpPr>
          <p:nvPr>
            <p:ph type="title"/>
          </p:nvPr>
        </p:nvSpPr>
        <p:spPr>
          <a:xfrm>
            <a:off x="2286000" y="3124200"/>
            <a:ext cx="6781800" cy="1143000"/>
          </a:xfrm>
        </p:spPr>
        <p:txBody>
          <a:bodyPr/>
          <a:lstStyle/>
          <a:p>
            <a:pPr>
              <a:defRPr/>
            </a:pPr>
            <a:r>
              <a:rPr lang="en-US" sz="4200" smtClean="0">
                <a:solidFill>
                  <a:srgbClr val="000000"/>
                </a:solidFill>
                <a:effectLst>
                  <a:outerShdw blurRad="38100" dist="38100" dir="2700000" algn="tl">
                    <a:srgbClr val="FFFFFF"/>
                  </a:outerShdw>
                </a:effectLst>
                <a:latin typeface="Cooper Black" pitchFamily="18" charset="0"/>
              </a:rPr>
              <a:t>Our Worldwide Mission</a:t>
            </a:r>
          </a:p>
        </p:txBody>
      </p:sp>
      <p:sp>
        <p:nvSpPr>
          <p:cNvPr id="384004" name="Rectangle 4"/>
          <p:cNvSpPr>
            <a:spLocks noGrp="1" noChangeArrowheads="1"/>
          </p:cNvSpPr>
          <p:nvPr>
            <p:ph type="body" idx="1"/>
          </p:nvPr>
        </p:nvSpPr>
        <p:spPr>
          <a:xfrm>
            <a:off x="457200" y="4267200"/>
            <a:ext cx="8534400" cy="2590800"/>
          </a:xfrm>
        </p:spPr>
        <p:txBody>
          <a:bodyPr/>
          <a:lstStyle/>
          <a:p>
            <a:pPr marL="0" indent="3175" algn="r">
              <a:buFontTx/>
              <a:buNone/>
              <a:defRPr/>
            </a:pPr>
            <a:r>
              <a:rPr lang="en-US" sz="2800" dirty="0" smtClean="0">
                <a:latin typeface="Arial" charset="0"/>
              </a:rPr>
              <a:t>The purpose of this Institute                                      is to provide a human and Christian education to the young, especially the poor, according to the ministry which the Church has entrusted to it.</a:t>
            </a:r>
          </a:p>
          <a:p>
            <a:pPr marL="0" indent="3175" algn="r">
              <a:buFontTx/>
              <a:buNone/>
              <a:defRPr/>
            </a:pPr>
            <a:endParaRPr lang="en-US" sz="2000" dirty="0" smtClean="0"/>
          </a:p>
          <a:p>
            <a:pPr marL="0" indent="3175" algn="r">
              <a:buFontTx/>
              <a:buNone/>
              <a:defRPr/>
            </a:pPr>
            <a:r>
              <a:rPr lang="en-US" sz="2000" dirty="0" smtClean="0"/>
              <a:t>-- </a:t>
            </a:r>
            <a:r>
              <a:rPr lang="en-US" sz="2000" dirty="0" smtClean="0">
                <a:latin typeface="Arial" charset="0"/>
              </a:rPr>
              <a:t>The Rule of the Brothers of the Christian Schools</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84004">
                                            <p:txEl>
                                              <p:pRg st="0" end="0"/>
                                            </p:txEl>
                                          </p:spTgt>
                                        </p:tgtEl>
                                        <p:attrNameLst>
                                          <p:attrName>style.visibility</p:attrName>
                                        </p:attrNameLst>
                                      </p:cBhvr>
                                      <p:to>
                                        <p:strVal val="visible"/>
                                      </p:to>
                                    </p:set>
                                    <p:anim calcmode="lin" valueType="num">
                                      <p:cBhvr>
                                        <p:cTn id="7" dur="500" decel="50000" fill="hold">
                                          <p:stCondLst>
                                            <p:cond delay="0"/>
                                          </p:stCondLst>
                                        </p:cTn>
                                        <p:tgtEl>
                                          <p:spTgt spid="384004">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84004">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84004">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84004">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84004">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84004">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84004">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84004">
                                            <p:txEl>
                                              <p:pRg st="0" end="0"/>
                                            </p:txEl>
                                          </p:spTgt>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384004">
                                            <p:txEl>
                                              <p:pRg st="2" end="2"/>
                                            </p:txEl>
                                          </p:spTgt>
                                        </p:tgtEl>
                                        <p:attrNameLst>
                                          <p:attrName>style.visibility</p:attrName>
                                        </p:attrNameLst>
                                      </p:cBhvr>
                                      <p:to>
                                        <p:strVal val="visible"/>
                                      </p:to>
                                    </p:set>
                                    <p:anim calcmode="lin" valueType="num">
                                      <p:cBhvr>
                                        <p:cTn id="17" dur="500" decel="50000" fill="hold">
                                          <p:stCondLst>
                                            <p:cond delay="0"/>
                                          </p:stCondLst>
                                        </p:cTn>
                                        <p:tgtEl>
                                          <p:spTgt spid="384004">
                                            <p:txEl>
                                              <p:pRg st="2" end="2"/>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84004">
                                            <p:txEl>
                                              <p:pRg st="2" end="2"/>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84004">
                                            <p:txEl>
                                              <p:pRg st="2" end="2"/>
                                            </p:txEl>
                                          </p:spTgt>
                                        </p:tgtEl>
                                        <p:attrNameLst>
                                          <p:attrName>ppt_w</p:attrName>
                                        </p:attrNameLst>
                                      </p:cBhvr>
                                      <p:tavLst>
                                        <p:tav tm="0">
                                          <p:val>
                                            <p:strVal val="#ppt_w*.05"/>
                                          </p:val>
                                        </p:tav>
                                        <p:tav tm="100000">
                                          <p:val>
                                            <p:strVal val="#ppt_w"/>
                                          </p:val>
                                        </p:tav>
                                      </p:tavLst>
                                    </p:anim>
                                    <p:anim calcmode="lin" valueType="num">
                                      <p:cBhvr>
                                        <p:cTn id="20" dur="1000" fill="hold"/>
                                        <p:tgtEl>
                                          <p:spTgt spid="384004">
                                            <p:txEl>
                                              <p:pRg st="2" end="2"/>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84004">
                                            <p:txEl>
                                              <p:pRg st="2" end="2"/>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84004">
                                            <p:txEl>
                                              <p:pRg st="2" end="2"/>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84004">
                                            <p:txEl>
                                              <p:pRg st="2" end="2"/>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8400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4"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a:xfrm>
            <a:off x="993775" y="93663"/>
            <a:ext cx="7772400" cy="838200"/>
          </a:xfrm>
        </p:spPr>
        <p:txBody>
          <a:bodyPr/>
          <a:lstStyle/>
          <a:p>
            <a:pPr algn="ctr">
              <a:defRPr/>
            </a:pPr>
            <a:r>
              <a:rPr lang="en-US" altLang="en-US" smtClean="0">
                <a:solidFill>
                  <a:srgbClr val="FFFFFF"/>
                </a:solidFill>
              </a:rPr>
              <a:t>Video Overview</a:t>
            </a:r>
          </a:p>
        </p:txBody>
      </p:sp>
      <p:sp>
        <p:nvSpPr>
          <p:cNvPr id="406531" name="Rectangle 3"/>
          <p:cNvSpPr>
            <a:spLocks noGrp="1" noChangeArrowheads="1"/>
          </p:cNvSpPr>
          <p:nvPr>
            <p:ph type="body" idx="1"/>
          </p:nvPr>
        </p:nvSpPr>
        <p:spPr>
          <a:xfrm>
            <a:off x="381000" y="1752600"/>
            <a:ext cx="8458200" cy="4495800"/>
          </a:xfrm>
        </p:spPr>
        <p:txBody>
          <a:bodyPr/>
          <a:lstStyle/>
          <a:p>
            <a:pPr>
              <a:defRPr/>
            </a:pPr>
            <a:r>
              <a:rPr lang="en-US" altLang="en-US" sz="3600" i="1" smtClean="0"/>
              <a:t>Inspiration</a:t>
            </a:r>
          </a:p>
          <a:p>
            <a:pPr lvl="1">
              <a:defRPr/>
            </a:pPr>
            <a:r>
              <a:rPr lang="en-US" altLang="en-US" smtClean="0"/>
              <a:t>Scott Gibbs,                               Videographer</a:t>
            </a:r>
          </a:p>
          <a:p>
            <a:pPr lvl="1">
              <a:defRPr/>
            </a:pPr>
            <a:endParaRPr lang="en-US" altLang="en-US" sz="6000" smtClean="0"/>
          </a:p>
          <a:p>
            <a:pPr>
              <a:defRPr/>
            </a:pPr>
            <a:r>
              <a:rPr lang="en-US" altLang="en-US" smtClean="0"/>
              <a:t>As you watch this video, listen and watch for words and images that strike you as “clues” to mission</a:t>
            </a:r>
          </a:p>
        </p:txBody>
      </p:sp>
      <p:pic>
        <p:nvPicPr>
          <p:cNvPr id="15364" name="Picture 4" descr="WE ARE FU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427163"/>
            <a:ext cx="4267200" cy="2719387"/>
          </a:xfrm>
          <a:prstGeom prst="rect">
            <a:avLst/>
          </a:prstGeom>
          <a:noFill/>
          <a:ln w="9525">
            <a:solidFill>
              <a:srgbClr val="000066"/>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p:txBody>
          <a:bodyPr/>
          <a:lstStyle/>
          <a:p>
            <a:pPr>
              <a:defRPr/>
            </a:pPr>
            <a:r>
              <a:rPr lang="en-US" altLang="en-US" smtClean="0">
                <a:solidFill>
                  <a:srgbClr val="FFFFFF"/>
                </a:solidFill>
              </a:rPr>
              <a:t>Stop and Reflect</a:t>
            </a:r>
          </a:p>
        </p:txBody>
      </p:sp>
      <p:sp>
        <p:nvSpPr>
          <p:cNvPr id="408579" name="Rectangle 3"/>
          <p:cNvSpPr>
            <a:spLocks noGrp="1" noChangeArrowheads="1"/>
          </p:cNvSpPr>
          <p:nvPr>
            <p:ph type="body" idx="1"/>
          </p:nvPr>
        </p:nvSpPr>
        <p:spPr>
          <a:xfrm>
            <a:off x="685800" y="2514600"/>
            <a:ext cx="5378450" cy="4114800"/>
          </a:xfrm>
        </p:spPr>
        <p:txBody>
          <a:bodyPr/>
          <a:lstStyle/>
          <a:p>
            <a:pPr>
              <a:defRPr/>
            </a:pPr>
            <a:r>
              <a:rPr lang="en-US" altLang="en-US" sz="2800" smtClean="0"/>
              <a:t>I learned…</a:t>
            </a:r>
          </a:p>
          <a:p>
            <a:pPr>
              <a:defRPr/>
            </a:pPr>
            <a:r>
              <a:rPr lang="en-US" altLang="en-US" sz="2800" smtClean="0"/>
              <a:t>I was surprised…</a:t>
            </a:r>
          </a:p>
          <a:p>
            <a:pPr>
              <a:defRPr/>
            </a:pPr>
            <a:r>
              <a:rPr lang="en-US" altLang="en-US" sz="2800" smtClean="0"/>
              <a:t>I’m beginning to wonder…</a:t>
            </a:r>
          </a:p>
          <a:p>
            <a:pPr>
              <a:defRPr/>
            </a:pPr>
            <a:r>
              <a:rPr lang="en-US" altLang="en-US" sz="2800" smtClean="0"/>
              <a:t>I’m getting clearer about…</a:t>
            </a:r>
          </a:p>
          <a:p>
            <a:pPr>
              <a:defRPr/>
            </a:pPr>
            <a:r>
              <a:rPr lang="en-US" altLang="en-US" sz="2800" smtClean="0"/>
              <a:t>I rediscovered…</a:t>
            </a:r>
          </a:p>
          <a:p>
            <a:pPr>
              <a:defRPr/>
            </a:pPr>
            <a:r>
              <a:rPr lang="en-US" altLang="en-US" sz="2800" smtClean="0"/>
              <a:t>I am feeling…</a:t>
            </a:r>
          </a:p>
          <a:p>
            <a:pPr>
              <a:defRPr/>
            </a:pPr>
            <a:r>
              <a:rPr lang="en-US" altLang="en-US" sz="2800" smtClean="0"/>
              <a:t>I have a question about…</a:t>
            </a:r>
            <a:endParaRPr lang="en-US" altLang="en-US" smtClean="0"/>
          </a:p>
        </p:txBody>
      </p:sp>
      <p:pic>
        <p:nvPicPr>
          <p:cNvPr id="16388" name="Picture 4" descr="large_photo53483_389973"/>
          <p:cNvPicPr>
            <a:picLocks noChangeAspect="1" noChangeArrowheads="1"/>
          </p:cNvPicPr>
          <p:nvPr/>
        </p:nvPicPr>
        <p:blipFill>
          <a:blip r:embed="rId3">
            <a:lum bright="-6000" contrast="22000"/>
            <a:extLst>
              <a:ext uri="{28A0092B-C50C-407E-A947-70E740481C1C}">
                <a14:useLocalDpi xmlns:a14="http://schemas.microsoft.com/office/drawing/2010/main" val="0"/>
              </a:ext>
            </a:extLst>
          </a:blip>
          <a:srcRect/>
          <a:stretch>
            <a:fillRect/>
          </a:stretch>
        </p:blipFill>
        <p:spPr bwMode="auto">
          <a:xfrm>
            <a:off x="6088063" y="4130675"/>
            <a:ext cx="2895600" cy="2533650"/>
          </a:xfrm>
          <a:prstGeom prst="rect">
            <a:avLst/>
          </a:prstGeom>
          <a:noFill/>
          <a:ln w="9525">
            <a:solidFill>
              <a:srgbClr val="FF505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246063" y="685800"/>
            <a:ext cx="7772400" cy="1143000"/>
          </a:xfrm>
        </p:spPr>
        <p:txBody>
          <a:bodyPr/>
          <a:lstStyle/>
          <a:p>
            <a:pPr>
              <a:defRPr/>
            </a:pPr>
            <a:r>
              <a:rPr lang="en-US" smtClean="0">
                <a:solidFill>
                  <a:srgbClr val="FFFFFF"/>
                </a:solidFill>
              </a:rPr>
              <a:t>Opening &amp; Closing Our Prayer</a:t>
            </a:r>
          </a:p>
        </p:txBody>
      </p:sp>
      <p:sp>
        <p:nvSpPr>
          <p:cNvPr id="387075" name="Rectangle 3"/>
          <p:cNvSpPr>
            <a:spLocks noGrp="1" noChangeArrowheads="1"/>
          </p:cNvSpPr>
          <p:nvPr>
            <p:ph type="body" sz="half" idx="1"/>
          </p:nvPr>
        </p:nvSpPr>
        <p:spPr>
          <a:xfrm>
            <a:off x="901700" y="2209800"/>
            <a:ext cx="5708650" cy="1627188"/>
          </a:xfrm>
        </p:spPr>
        <p:txBody>
          <a:bodyPr/>
          <a:lstStyle/>
          <a:p>
            <a:pPr>
              <a:buFont typeface="Wingdings" pitchFamily="2" charset="2"/>
              <a:buChar char="§"/>
              <a:defRPr/>
            </a:pPr>
            <a:r>
              <a:rPr lang="en-US" sz="2800" smtClean="0"/>
              <a:t>Opening:  </a:t>
            </a:r>
          </a:p>
          <a:p>
            <a:pPr marL="798513" lvl="1" indent="-341313">
              <a:defRPr/>
            </a:pPr>
            <a:r>
              <a:rPr lang="en-US" sz="2400" smtClean="0"/>
              <a:t>“Let us remember….</a:t>
            </a:r>
          </a:p>
          <a:p>
            <a:pPr marL="798513" lvl="1" indent="-341313">
              <a:defRPr/>
            </a:pPr>
            <a:r>
              <a:rPr lang="en-US" sz="2400" smtClean="0">
                <a:solidFill>
                  <a:srgbClr val="FF9900"/>
                </a:solidFill>
              </a:rPr>
              <a:t>that we are in the holy presence of God.”</a:t>
            </a:r>
          </a:p>
        </p:txBody>
      </p:sp>
      <p:pic>
        <p:nvPicPr>
          <p:cNvPr id="387076" name="Picture 4" descr="candle presence BEST close 0410"/>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l="42268" r="2061"/>
          <a:stretch>
            <a:fillRect/>
          </a:stretch>
        </p:blipFill>
        <p:spPr>
          <a:xfrm>
            <a:off x="6934200" y="1770063"/>
            <a:ext cx="1878013" cy="24971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7077" name="Text Box 5"/>
          <p:cNvSpPr txBox="1">
            <a:spLocks noChangeArrowheads="1"/>
          </p:cNvSpPr>
          <p:nvPr/>
        </p:nvSpPr>
        <p:spPr bwMode="auto">
          <a:xfrm>
            <a:off x="2362200" y="4265613"/>
            <a:ext cx="7010400"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7663" indent="-347663">
              <a:defRPr sz="2400">
                <a:solidFill>
                  <a:schemeClr val="tx1"/>
                </a:solidFill>
                <a:latin typeface="Times New Roman" pitchFamily="18" charset="0"/>
              </a:defRPr>
            </a:lvl1pPr>
            <a:lvl2pPr marL="803275" indent="-341313">
              <a:defRPr sz="2400">
                <a:solidFill>
                  <a:schemeClr val="tx1"/>
                </a:solidFill>
                <a:latin typeface="Times New Roman" pitchFamily="18" charset="0"/>
              </a:defRPr>
            </a:lvl2pPr>
            <a:lvl3pPr marL="971550">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defRPr/>
            </a:pPr>
            <a:r>
              <a:rPr lang="en-US" sz="2800" b="1" dirty="0" smtClean="0">
                <a:effectLst>
                  <a:outerShdw blurRad="38100" dist="38100" dir="2700000" algn="tl">
                    <a:srgbClr val="000000"/>
                  </a:outerShdw>
                </a:effectLst>
                <a:latin typeface="Tahoma" pitchFamily="34" charset="0"/>
              </a:rPr>
              <a:t>Closing:</a:t>
            </a:r>
          </a:p>
          <a:p>
            <a:pPr lvl="1">
              <a:buClr>
                <a:srgbClr val="FF9900"/>
              </a:buClr>
              <a:buFont typeface="Wingdings" pitchFamily="2" charset="2"/>
              <a:buChar char="§"/>
              <a:defRPr/>
            </a:pPr>
            <a:r>
              <a:rPr lang="en-US" b="1" dirty="0" smtClean="0">
                <a:effectLst>
                  <a:outerShdw blurRad="38100" dist="38100" dir="2700000" algn="tl">
                    <a:srgbClr val="000000"/>
                  </a:outerShdw>
                </a:effectLst>
                <a:latin typeface="Tahoma" pitchFamily="34" charset="0"/>
              </a:rPr>
              <a:t>Saint John Baptist de La Salle…</a:t>
            </a:r>
          </a:p>
          <a:p>
            <a:pPr lvl="1">
              <a:buClr>
                <a:srgbClr val="FF9900"/>
              </a:buClr>
              <a:buFont typeface="Wingdings" pitchFamily="2" charset="2"/>
              <a:buChar char="§"/>
              <a:defRPr/>
            </a:pPr>
            <a:r>
              <a:rPr lang="en-US" b="1" dirty="0" smtClean="0">
                <a:solidFill>
                  <a:srgbClr val="FF9900"/>
                </a:solidFill>
                <a:effectLst>
                  <a:outerShdw blurRad="38100" dist="38100" dir="2700000" algn="tl">
                    <a:srgbClr val="000000"/>
                  </a:outerShdw>
                </a:effectLst>
                <a:latin typeface="Tahoma" pitchFamily="34" charset="0"/>
              </a:rPr>
              <a:t>Pray for us!</a:t>
            </a:r>
          </a:p>
          <a:p>
            <a:pPr lvl="1">
              <a:buClr>
                <a:srgbClr val="FF9900"/>
              </a:buClr>
              <a:buFont typeface="Wingdings" pitchFamily="2" charset="2"/>
              <a:buChar char="§"/>
              <a:defRPr/>
            </a:pPr>
            <a:r>
              <a:rPr lang="en-US" b="1" smtClean="0">
                <a:effectLst>
                  <a:outerShdw blurRad="38100" dist="38100" dir="2700000" algn="tl">
                    <a:srgbClr val="000000"/>
                  </a:outerShdw>
                </a:effectLst>
                <a:latin typeface="Tahoma" pitchFamily="34" charset="0"/>
              </a:rPr>
              <a:t>Live Jesus </a:t>
            </a:r>
            <a:r>
              <a:rPr lang="en-US" b="1" smtClean="0">
                <a:effectLst>
                  <a:outerShdw blurRad="38100" dist="38100" dir="2700000" algn="tl">
                    <a:srgbClr val="000000"/>
                  </a:outerShdw>
                </a:effectLst>
                <a:latin typeface="Tahoma" pitchFamily="34" charset="0"/>
              </a:rPr>
              <a:t>in our hearts…</a:t>
            </a:r>
          </a:p>
          <a:p>
            <a:pPr lvl="1">
              <a:buClr>
                <a:srgbClr val="FF9900"/>
              </a:buClr>
              <a:buFont typeface="Wingdings" pitchFamily="2" charset="2"/>
              <a:buChar char="§"/>
              <a:defRPr/>
            </a:pPr>
            <a:r>
              <a:rPr lang="en-US" b="1" dirty="0" smtClean="0">
                <a:solidFill>
                  <a:srgbClr val="FF9900"/>
                </a:solidFill>
                <a:effectLst>
                  <a:outerShdw blurRad="38100" dist="38100" dir="2700000" algn="tl">
                    <a:srgbClr val="000000"/>
                  </a:outerShdw>
                </a:effectLst>
                <a:latin typeface="Tahoma" pitchFamily="34" charset="0"/>
              </a:rPr>
              <a:t>Forever!</a:t>
            </a:r>
          </a:p>
        </p:txBody>
      </p:sp>
      <p:pic>
        <p:nvPicPr>
          <p:cNvPr id="387078" name="Picture 6" descr="IMG_5891"/>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381000" y="4191000"/>
            <a:ext cx="1828800" cy="243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7075">
                                            <p:txEl>
                                              <p:pRg st="0" end="0"/>
                                            </p:txEl>
                                          </p:spTgt>
                                        </p:tgtEl>
                                        <p:attrNameLst>
                                          <p:attrName>style.visibility</p:attrName>
                                        </p:attrNameLst>
                                      </p:cBhvr>
                                      <p:to>
                                        <p:strVal val="visible"/>
                                      </p:to>
                                    </p:set>
                                    <p:animEffect transition="in" filter="wipe(left)">
                                      <p:cBhvr>
                                        <p:cTn id="7" dur="500"/>
                                        <p:tgtEl>
                                          <p:spTgt spid="387075">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87075">
                                            <p:txEl>
                                              <p:pRg st="1" end="1"/>
                                            </p:txEl>
                                          </p:spTgt>
                                        </p:tgtEl>
                                        <p:attrNameLst>
                                          <p:attrName>style.visibility</p:attrName>
                                        </p:attrNameLst>
                                      </p:cBhvr>
                                      <p:to>
                                        <p:strVal val="visible"/>
                                      </p:to>
                                    </p:set>
                                    <p:animEffect transition="in" filter="wipe(left)">
                                      <p:cBhvr>
                                        <p:cTn id="10" dur="500"/>
                                        <p:tgtEl>
                                          <p:spTgt spid="387075">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87075">
                                            <p:txEl>
                                              <p:pRg st="2" end="2"/>
                                            </p:txEl>
                                          </p:spTgt>
                                        </p:tgtEl>
                                        <p:attrNameLst>
                                          <p:attrName>style.visibility</p:attrName>
                                        </p:attrNameLst>
                                      </p:cBhvr>
                                      <p:to>
                                        <p:strVal val="visible"/>
                                      </p:to>
                                    </p:set>
                                    <p:animEffect transition="in" filter="wipe(left)">
                                      <p:cBhvr>
                                        <p:cTn id="13" dur="500"/>
                                        <p:tgtEl>
                                          <p:spTgt spid="387075">
                                            <p:txEl>
                                              <p:pRg st="2" end="2"/>
                                            </p:txEl>
                                          </p:spTgt>
                                        </p:tgtEl>
                                      </p:cBhvr>
                                    </p:animEffect>
                                  </p:childTnLst>
                                </p:cTn>
                              </p:par>
                            </p:childTnLst>
                          </p:cTn>
                        </p:par>
                        <p:par>
                          <p:cTn id="14" fill="hold" nodeType="afterGroup">
                            <p:stCondLst>
                              <p:cond delay="500"/>
                            </p:stCondLst>
                            <p:childTnLst>
                              <p:par>
                                <p:cTn id="15" presetID="22" presetClass="entr" presetSubtype="8" fill="hold" nodeType="afterEffect">
                                  <p:stCondLst>
                                    <p:cond delay="0"/>
                                  </p:stCondLst>
                                  <p:childTnLst>
                                    <p:set>
                                      <p:cBhvr>
                                        <p:cTn id="16" dur="1" fill="hold">
                                          <p:stCondLst>
                                            <p:cond delay="0"/>
                                          </p:stCondLst>
                                        </p:cTn>
                                        <p:tgtEl>
                                          <p:spTgt spid="387076"/>
                                        </p:tgtEl>
                                        <p:attrNameLst>
                                          <p:attrName>style.visibility</p:attrName>
                                        </p:attrNameLst>
                                      </p:cBhvr>
                                      <p:to>
                                        <p:strVal val="visible"/>
                                      </p:to>
                                    </p:set>
                                    <p:animEffect transition="in" filter="wipe(left)">
                                      <p:cBhvr>
                                        <p:cTn id="17" dur="500"/>
                                        <p:tgtEl>
                                          <p:spTgt spid="38707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87077"/>
                                        </p:tgtEl>
                                        <p:attrNameLst>
                                          <p:attrName>style.visibility</p:attrName>
                                        </p:attrNameLst>
                                      </p:cBhvr>
                                      <p:to>
                                        <p:strVal val="visible"/>
                                      </p:to>
                                    </p:set>
                                    <p:animEffect transition="in" filter="wipe(right)">
                                      <p:cBhvr>
                                        <p:cTn id="22" dur="500"/>
                                        <p:tgtEl>
                                          <p:spTgt spid="387077"/>
                                        </p:tgtEl>
                                      </p:cBhvr>
                                    </p:animEffect>
                                  </p:childTnLst>
                                </p:cTn>
                              </p:par>
                            </p:childTnLst>
                          </p:cTn>
                        </p:par>
                        <p:par>
                          <p:cTn id="23" fill="hold" nodeType="afterGroup">
                            <p:stCondLst>
                              <p:cond delay="500"/>
                            </p:stCondLst>
                            <p:childTnLst>
                              <p:par>
                                <p:cTn id="24" presetID="22" presetClass="entr" presetSubtype="2" fill="hold" nodeType="afterEffect">
                                  <p:stCondLst>
                                    <p:cond delay="0"/>
                                  </p:stCondLst>
                                  <p:childTnLst>
                                    <p:set>
                                      <p:cBhvr>
                                        <p:cTn id="25" dur="1" fill="hold">
                                          <p:stCondLst>
                                            <p:cond delay="0"/>
                                          </p:stCondLst>
                                        </p:cTn>
                                        <p:tgtEl>
                                          <p:spTgt spid="387078"/>
                                        </p:tgtEl>
                                        <p:attrNameLst>
                                          <p:attrName>style.visibility</p:attrName>
                                        </p:attrNameLst>
                                      </p:cBhvr>
                                      <p:to>
                                        <p:strVal val="visible"/>
                                      </p:to>
                                    </p:set>
                                    <p:animEffect transition="in" filter="wipe(right)">
                                      <p:cBhvr>
                                        <p:cTn id="26" dur="500"/>
                                        <p:tgtEl>
                                          <p:spTgt spid="387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75" grpId="0" build="p"/>
      <p:bldP spid="387077"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9906" name="Rectangle 2"/>
          <p:cNvSpPr>
            <a:spLocks noGrp="1" noChangeArrowheads="1"/>
          </p:cNvSpPr>
          <p:nvPr>
            <p:ph type="title"/>
          </p:nvPr>
        </p:nvSpPr>
        <p:spPr/>
        <p:txBody>
          <a:bodyPr/>
          <a:lstStyle/>
          <a:p>
            <a:pPr>
              <a:defRPr/>
            </a:pPr>
            <a:r>
              <a:rPr lang="en-US" altLang="en-US" smtClean="0">
                <a:solidFill>
                  <a:srgbClr val="FFFFFF"/>
                </a:solidFill>
              </a:rPr>
              <a:t>What We Hope to Achieve</a:t>
            </a:r>
          </a:p>
        </p:txBody>
      </p:sp>
      <p:sp>
        <p:nvSpPr>
          <p:cNvPr id="379907" name="Rectangle 3"/>
          <p:cNvSpPr>
            <a:spLocks noGrp="1" noChangeArrowheads="1"/>
          </p:cNvSpPr>
          <p:nvPr>
            <p:ph type="body" idx="1"/>
          </p:nvPr>
        </p:nvSpPr>
        <p:spPr/>
        <p:txBody>
          <a:bodyPr/>
          <a:lstStyle/>
          <a:p>
            <a:pPr>
              <a:lnSpc>
                <a:spcPct val="125000"/>
              </a:lnSpc>
              <a:defRPr/>
            </a:pPr>
            <a:r>
              <a:rPr lang="en-US" altLang="en-US" i="1" dirty="0" smtClean="0">
                <a:solidFill>
                  <a:srgbClr val="FF9900"/>
                </a:solidFill>
              </a:rPr>
              <a:t>Growing Familiarity</a:t>
            </a:r>
            <a:r>
              <a:rPr lang="en-US" altLang="en-US" dirty="0" smtClean="0"/>
              <a:t>  with the Lasallian mission</a:t>
            </a:r>
          </a:p>
          <a:p>
            <a:pPr>
              <a:lnSpc>
                <a:spcPct val="125000"/>
              </a:lnSpc>
              <a:defRPr/>
            </a:pPr>
            <a:r>
              <a:rPr lang="en-US" altLang="en-US" i="1" dirty="0" smtClean="0">
                <a:solidFill>
                  <a:srgbClr val="FF9900"/>
                </a:solidFill>
              </a:rPr>
              <a:t>Growing Familiarity</a:t>
            </a:r>
            <a:r>
              <a:rPr lang="en-US" altLang="en-US" i="1" dirty="0" smtClean="0">
                <a:solidFill>
                  <a:srgbClr val="99CCFF"/>
                </a:solidFill>
              </a:rPr>
              <a:t>  </a:t>
            </a:r>
            <a:r>
              <a:rPr lang="en-US" altLang="en-US" dirty="0" smtClean="0"/>
              <a:t>with Policy Governance</a:t>
            </a:r>
          </a:p>
          <a:p>
            <a:pPr>
              <a:lnSpc>
                <a:spcPct val="125000"/>
              </a:lnSpc>
              <a:defRPr/>
            </a:pPr>
            <a:r>
              <a:rPr lang="en-US" altLang="en-US" i="1" dirty="0" smtClean="0">
                <a:solidFill>
                  <a:srgbClr val="FF9900"/>
                </a:solidFill>
              </a:rPr>
              <a:t>Growing Familiarity</a:t>
            </a:r>
            <a:r>
              <a:rPr lang="en-US" altLang="en-US" dirty="0" smtClean="0"/>
              <a:t>  with how these two work together</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79907">
                                            <p:txEl>
                                              <p:pRg st="0" end="0"/>
                                            </p:txEl>
                                          </p:spTgt>
                                        </p:tgtEl>
                                        <p:attrNameLst>
                                          <p:attrName>style.visibility</p:attrName>
                                        </p:attrNameLst>
                                      </p:cBhvr>
                                      <p:to>
                                        <p:strVal val="visible"/>
                                      </p:to>
                                    </p:set>
                                    <p:animEffect transition="in" filter="barn(outVertical)">
                                      <p:cBhvr>
                                        <p:cTn id="7" dur="500"/>
                                        <p:tgtEl>
                                          <p:spTgt spid="3799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79907">
                                            <p:txEl>
                                              <p:pRg st="1" end="1"/>
                                            </p:txEl>
                                          </p:spTgt>
                                        </p:tgtEl>
                                        <p:attrNameLst>
                                          <p:attrName>style.visibility</p:attrName>
                                        </p:attrNameLst>
                                      </p:cBhvr>
                                      <p:to>
                                        <p:strVal val="visible"/>
                                      </p:to>
                                    </p:set>
                                    <p:animEffect transition="in" filter="barn(outVertical)">
                                      <p:cBhvr>
                                        <p:cTn id="12" dur="500"/>
                                        <p:tgtEl>
                                          <p:spTgt spid="3799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379907">
                                            <p:txEl>
                                              <p:pRg st="2" end="2"/>
                                            </p:txEl>
                                          </p:spTgt>
                                        </p:tgtEl>
                                        <p:attrNameLst>
                                          <p:attrName>style.visibility</p:attrName>
                                        </p:attrNameLst>
                                      </p:cBhvr>
                                      <p:to>
                                        <p:strVal val="visible"/>
                                      </p:to>
                                    </p:set>
                                    <p:animEffect transition="in" filter="barn(outVertical)">
                                      <p:cBhvr>
                                        <p:cTn id="17" dur="500"/>
                                        <p:tgtEl>
                                          <p:spTgt spid="3799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07"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a:xfrm>
            <a:off x="457200" y="930275"/>
            <a:ext cx="7772400" cy="1143000"/>
          </a:xfrm>
        </p:spPr>
        <p:txBody>
          <a:bodyPr/>
          <a:lstStyle/>
          <a:p>
            <a:pPr>
              <a:defRPr/>
            </a:pPr>
            <a:r>
              <a:rPr lang="en-US" altLang="en-US" smtClean="0">
                <a:solidFill>
                  <a:srgbClr val="FFFFFF"/>
                </a:solidFill>
              </a:rPr>
              <a:t>Breakdown of Our Time</a:t>
            </a:r>
          </a:p>
        </p:txBody>
      </p:sp>
      <p:sp>
        <p:nvSpPr>
          <p:cNvPr id="365571" name="Rectangle 3"/>
          <p:cNvSpPr>
            <a:spLocks noGrp="1" noChangeArrowheads="1"/>
          </p:cNvSpPr>
          <p:nvPr>
            <p:ph type="body" sz="half" idx="1"/>
          </p:nvPr>
        </p:nvSpPr>
        <p:spPr>
          <a:xfrm>
            <a:off x="381000" y="2362200"/>
            <a:ext cx="7086600" cy="4114800"/>
          </a:xfrm>
        </p:spPr>
        <p:txBody>
          <a:bodyPr/>
          <a:lstStyle/>
          <a:p>
            <a:pPr>
              <a:lnSpc>
                <a:spcPct val="125000"/>
              </a:lnSpc>
              <a:defRPr/>
            </a:pPr>
            <a:r>
              <a:rPr lang="en-US" altLang="en-US" sz="2800" dirty="0" smtClean="0">
                <a:solidFill>
                  <a:srgbClr val="FF9900"/>
                </a:solidFill>
              </a:rPr>
              <a:t>Tonight:</a:t>
            </a:r>
            <a:r>
              <a:rPr lang="en-US" altLang="en-US" sz="2800" dirty="0" smtClean="0"/>
              <a:t>  Introductions</a:t>
            </a:r>
          </a:p>
          <a:p>
            <a:pPr lvl="1">
              <a:lnSpc>
                <a:spcPct val="125000"/>
              </a:lnSpc>
              <a:defRPr/>
            </a:pPr>
            <a:r>
              <a:rPr lang="en-US" altLang="en-US" sz="2400" dirty="0" smtClean="0"/>
              <a:t>To each other</a:t>
            </a:r>
          </a:p>
          <a:p>
            <a:pPr lvl="1">
              <a:lnSpc>
                <a:spcPct val="125000"/>
              </a:lnSpc>
              <a:defRPr/>
            </a:pPr>
            <a:r>
              <a:rPr lang="en-US" altLang="en-US" sz="2400" dirty="0" smtClean="0"/>
              <a:t>To the Lasallian Educational Mission</a:t>
            </a:r>
          </a:p>
          <a:p>
            <a:pPr>
              <a:lnSpc>
                <a:spcPct val="125000"/>
              </a:lnSpc>
              <a:defRPr/>
            </a:pPr>
            <a:r>
              <a:rPr lang="en-US" altLang="en-US" sz="2800" dirty="0" smtClean="0">
                <a:solidFill>
                  <a:srgbClr val="FF9900"/>
                </a:solidFill>
              </a:rPr>
              <a:t>Tomorrow Morning:</a:t>
            </a:r>
            <a:r>
              <a:rPr lang="en-US" altLang="en-US" sz="2800" dirty="0" smtClean="0"/>
              <a:t> Orientation to the Lasallian Educational Mission</a:t>
            </a:r>
          </a:p>
          <a:p>
            <a:pPr>
              <a:lnSpc>
                <a:spcPct val="125000"/>
              </a:lnSpc>
              <a:defRPr/>
            </a:pPr>
            <a:r>
              <a:rPr lang="en-US" altLang="en-US" sz="2800" dirty="0" smtClean="0">
                <a:solidFill>
                  <a:srgbClr val="FF9900"/>
                </a:solidFill>
              </a:rPr>
              <a:t>Later Tomorrow and Friday:</a:t>
            </a:r>
            <a:r>
              <a:rPr lang="en-US" altLang="en-US" sz="2800" dirty="0" smtClean="0"/>
              <a:t>  The nature of Policy Governance</a:t>
            </a:r>
          </a:p>
        </p:txBody>
      </p:sp>
      <p:pic>
        <p:nvPicPr>
          <p:cNvPr id="6148" name="Picture 4" descr="icon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7215188" y="3962400"/>
            <a:ext cx="1776412"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320484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65571">
                                            <p:txEl>
                                              <p:pRg st="0" end="0"/>
                                            </p:txEl>
                                          </p:spTgt>
                                        </p:tgtEl>
                                        <p:attrNameLst>
                                          <p:attrName>style.visibility</p:attrName>
                                        </p:attrNameLst>
                                      </p:cBhvr>
                                      <p:to>
                                        <p:strVal val="visible"/>
                                      </p:to>
                                    </p:set>
                                    <p:animEffect transition="in" filter="barn(outVertical)">
                                      <p:cBhvr>
                                        <p:cTn id="7" dur="500"/>
                                        <p:tgtEl>
                                          <p:spTgt spid="365571">
                                            <p:txEl>
                                              <p:pRg st="0" end="0"/>
                                            </p:txEl>
                                          </p:spTgt>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65571">
                                            <p:txEl>
                                              <p:pRg st="1" end="1"/>
                                            </p:txEl>
                                          </p:spTgt>
                                        </p:tgtEl>
                                        <p:attrNameLst>
                                          <p:attrName>style.visibility</p:attrName>
                                        </p:attrNameLst>
                                      </p:cBhvr>
                                      <p:to>
                                        <p:strVal val="visible"/>
                                      </p:to>
                                    </p:set>
                                    <p:animEffect transition="in" filter="barn(outVertical)">
                                      <p:cBhvr>
                                        <p:cTn id="10" dur="500"/>
                                        <p:tgtEl>
                                          <p:spTgt spid="365571">
                                            <p:txEl>
                                              <p:pRg st="1" end="1"/>
                                            </p:txEl>
                                          </p:spTgt>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365571">
                                            <p:txEl>
                                              <p:pRg st="2" end="2"/>
                                            </p:txEl>
                                          </p:spTgt>
                                        </p:tgtEl>
                                        <p:attrNameLst>
                                          <p:attrName>style.visibility</p:attrName>
                                        </p:attrNameLst>
                                      </p:cBhvr>
                                      <p:to>
                                        <p:strVal val="visible"/>
                                      </p:to>
                                    </p:set>
                                    <p:animEffect transition="in" filter="barn(outVertical)">
                                      <p:cBhvr>
                                        <p:cTn id="13" dur="500"/>
                                        <p:tgtEl>
                                          <p:spTgt spid="365571">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37" fill="hold" grpId="0" nodeType="clickEffect">
                                  <p:stCondLst>
                                    <p:cond delay="0"/>
                                  </p:stCondLst>
                                  <p:childTnLst>
                                    <p:set>
                                      <p:cBhvr>
                                        <p:cTn id="17" dur="1" fill="hold">
                                          <p:stCondLst>
                                            <p:cond delay="0"/>
                                          </p:stCondLst>
                                        </p:cTn>
                                        <p:tgtEl>
                                          <p:spTgt spid="365571">
                                            <p:txEl>
                                              <p:pRg st="3" end="3"/>
                                            </p:txEl>
                                          </p:spTgt>
                                        </p:tgtEl>
                                        <p:attrNameLst>
                                          <p:attrName>style.visibility</p:attrName>
                                        </p:attrNameLst>
                                      </p:cBhvr>
                                      <p:to>
                                        <p:strVal val="visible"/>
                                      </p:to>
                                    </p:set>
                                    <p:animEffect transition="in" filter="barn(outVertical)">
                                      <p:cBhvr>
                                        <p:cTn id="18" dur="500"/>
                                        <p:tgtEl>
                                          <p:spTgt spid="365571">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37" fill="hold" grpId="0" nodeType="clickEffect">
                                  <p:stCondLst>
                                    <p:cond delay="0"/>
                                  </p:stCondLst>
                                  <p:childTnLst>
                                    <p:set>
                                      <p:cBhvr>
                                        <p:cTn id="22" dur="1" fill="hold">
                                          <p:stCondLst>
                                            <p:cond delay="0"/>
                                          </p:stCondLst>
                                        </p:cTn>
                                        <p:tgtEl>
                                          <p:spTgt spid="365571">
                                            <p:txEl>
                                              <p:pRg st="4" end="4"/>
                                            </p:txEl>
                                          </p:spTgt>
                                        </p:tgtEl>
                                        <p:attrNameLst>
                                          <p:attrName>style.visibility</p:attrName>
                                        </p:attrNameLst>
                                      </p:cBhvr>
                                      <p:to>
                                        <p:strVal val="visible"/>
                                      </p:to>
                                    </p:set>
                                    <p:animEffect transition="in" filter="barn(outVertical)">
                                      <p:cBhvr>
                                        <p:cTn id="23" dur="500"/>
                                        <p:tgtEl>
                                          <p:spTgt spid="3655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571"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6" name="Rectangle 4"/>
          <p:cNvSpPr>
            <a:spLocks noGrp="1" noChangeArrowheads="1"/>
          </p:cNvSpPr>
          <p:nvPr>
            <p:ph type="title"/>
          </p:nvPr>
        </p:nvSpPr>
        <p:spPr>
          <a:xfrm>
            <a:off x="246063" y="1219200"/>
            <a:ext cx="7772400" cy="1143000"/>
          </a:xfrm>
        </p:spPr>
        <p:txBody>
          <a:bodyPr/>
          <a:lstStyle/>
          <a:p>
            <a:pPr>
              <a:defRPr/>
            </a:pPr>
            <a:r>
              <a:rPr lang="en-US" smtClean="0">
                <a:solidFill>
                  <a:srgbClr val="FFFFFF"/>
                </a:solidFill>
              </a:rPr>
              <a:t>Introductions</a:t>
            </a:r>
          </a:p>
        </p:txBody>
      </p:sp>
      <p:sp>
        <p:nvSpPr>
          <p:cNvPr id="361478" name="Rectangle 6"/>
          <p:cNvSpPr>
            <a:spLocks noGrp="1" noChangeArrowheads="1"/>
          </p:cNvSpPr>
          <p:nvPr>
            <p:ph type="body" idx="1"/>
          </p:nvPr>
        </p:nvSpPr>
        <p:spPr>
          <a:xfrm>
            <a:off x="685800" y="2514600"/>
            <a:ext cx="7772400" cy="4114800"/>
          </a:xfrm>
        </p:spPr>
        <p:txBody>
          <a:bodyPr/>
          <a:lstStyle/>
          <a:p>
            <a:pPr>
              <a:defRPr/>
            </a:pPr>
            <a:r>
              <a:rPr lang="en-US" sz="2800" dirty="0" smtClean="0"/>
              <a:t>What school do you represent?</a:t>
            </a:r>
          </a:p>
          <a:p>
            <a:pPr>
              <a:defRPr/>
            </a:pPr>
            <a:endParaRPr lang="en-US" sz="900" dirty="0" smtClean="0"/>
          </a:p>
          <a:p>
            <a:pPr>
              <a:defRPr/>
            </a:pPr>
            <a:r>
              <a:rPr lang="en-US" sz="2800" dirty="0" smtClean="0"/>
              <a:t>Something about yourself.</a:t>
            </a:r>
          </a:p>
          <a:p>
            <a:pPr>
              <a:defRPr/>
            </a:pPr>
            <a:endParaRPr lang="en-US" sz="900" dirty="0" smtClean="0"/>
          </a:p>
          <a:p>
            <a:pPr>
              <a:defRPr/>
            </a:pPr>
            <a:r>
              <a:rPr lang="en-US" sz="2800" dirty="0" smtClean="0"/>
              <a:t>What is your connection to the Brothers and the Lasallian world?</a:t>
            </a:r>
          </a:p>
          <a:p>
            <a:pPr>
              <a:defRPr/>
            </a:pPr>
            <a:endParaRPr lang="en-US" sz="900" dirty="0" smtClean="0"/>
          </a:p>
          <a:p>
            <a:pPr>
              <a:defRPr/>
            </a:pPr>
            <a:r>
              <a:rPr lang="en-US" sz="2800" dirty="0" smtClean="0"/>
              <a:t>Why did you say “yes” to the invitation to serve in a Lasallian school?</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ctrTitle"/>
          </p:nvPr>
        </p:nvSpPr>
        <p:spPr>
          <a:xfrm>
            <a:off x="152400" y="1997075"/>
            <a:ext cx="8686800" cy="3032125"/>
          </a:xfrm>
        </p:spPr>
        <p:txBody>
          <a:bodyPr/>
          <a:lstStyle/>
          <a:p>
            <a:pPr algn="ctr">
              <a:defRPr/>
            </a:pPr>
            <a:r>
              <a:rPr lang="en-US" dirty="0" smtClean="0">
                <a:solidFill>
                  <a:srgbClr val="FFFFFF"/>
                </a:solidFill>
              </a:rPr>
              <a:t>The </a:t>
            </a:r>
            <a:br>
              <a:rPr lang="en-US" dirty="0" smtClean="0">
                <a:solidFill>
                  <a:srgbClr val="FFFFFF"/>
                </a:solidFill>
              </a:rPr>
            </a:br>
            <a:r>
              <a:rPr lang="en-US" dirty="0" smtClean="0">
                <a:solidFill>
                  <a:srgbClr val="FFFFFF"/>
                </a:solidFill>
              </a:rPr>
              <a:t>Lasallian Family </a:t>
            </a:r>
            <a:br>
              <a:rPr lang="en-US" dirty="0" smtClean="0">
                <a:solidFill>
                  <a:srgbClr val="FFFFFF"/>
                </a:solidFill>
              </a:rPr>
            </a:br>
            <a:r>
              <a:rPr lang="en-US" dirty="0" smtClean="0">
                <a:solidFill>
                  <a:srgbClr val="FFFFFF"/>
                </a:solidFill>
              </a:rPr>
              <a:t>Today</a:t>
            </a:r>
          </a:p>
        </p:txBody>
      </p:sp>
      <p:sp>
        <p:nvSpPr>
          <p:cNvPr id="369667" name="Rectangle 3"/>
          <p:cNvSpPr>
            <a:spLocks noGrp="1" noChangeArrowheads="1"/>
          </p:cNvSpPr>
          <p:nvPr>
            <p:ph type="subTitle" idx="1"/>
          </p:nvPr>
        </p:nvSpPr>
        <p:spPr>
          <a:xfrm>
            <a:off x="0" y="5715000"/>
            <a:ext cx="9144000" cy="762000"/>
          </a:xfrm>
        </p:spPr>
        <p:txBody>
          <a:bodyPr/>
          <a:lstStyle/>
          <a:p>
            <a:pPr algn="ctr">
              <a:defRPr/>
            </a:pPr>
            <a:r>
              <a:rPr lang="en-US" dirty="0" smtClean="0"/>
              <a:t>A Quick Tour</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EF710158-E969-4D9C-BC99-AFCCDF04C0EF}" type="slidenum">
              <a:rPr lang="en-US">
                <a:solidFill>
                  <a:srgbClr val="FFFFFF"/>
                </a:solidFill>
              </a:rPr>
              <a:pPr>
                <a:defRPr/>
              </a:pPr>
              <a:t>7</a:t>
            </a:fld>
            <a:endParaRPr lang="en-US">
              <a:solidFill>
                <a:srgbClr val="FFFFFF"/>
              </a:solidFill>
            </a:endParaRPr>
          </a:p>
        </p:txBody>
      </p:sp>
      <p:sp>
        <p:nvSpPr>
          <p:cNvPr id="7" name="Rectangle 2"/>
          <p:cNvSpPr>
            <a:spLocks noGrp="1" noChangeArrowheads="1"/>
          </p:cNvSpPr>
          <p:nvPr>
            <p:ph type="title"/>
          </p:nvPr>
        </p:nvSpPr>
        <p:spPr>
          <a:xfrm>
            <a:off x="406400" y="47171"/>
            <a:ext cx="9067800" cy="990600"/>
          </a:xfrm>
        </p:spPr>
        <p:txBody>
          <a:bodyPr/>
          <a:lstStyle/>
          <a:p>
            <a:pPr algn="ctr" eaLnBrk="1" hangingPunct="1">
              <a:defRPr/>
            </a:pPr>
            <a:r>
              <a:rPr lang="en-US" dirty="0" smtClean="0">
                <a:solidFill>
                  <a:schemeClr val="tx1"/>
                </a:solidFill>
              </a:rPr>
              <a:t>The International Institute 2014</a:t>
            </a:r>
          </a:p>
        </p:txBody>
      </p:sp>
      <p:sp>
        <p:nvSpPr>
          <p:cNvPr id="27652" name="Text Box 8"/>
          <p:cNvSpPr txBox="1">
            <a:spLocks noChangeArrowheads="1"/>
          </p:cNvSpPr>
          <p:nvPr/>
        </p:nvSpPr>
        <p:spPr bwMode="auto">
          <a:xfrm>
            <a:off x="3886200" y="1525588"/>
            <a:ext cx="1905000" cy="379412"/>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lgn="ctr">
              <a:spcBef>
                <a:spcPct val="50000"/>
              </a:spcBef>
              <a:buClrTx/>
              <a:buFontTx/>
              <a:buNone/>
            </a:pPr>
            <a:r>
              <a:rPr lang="en-US" altLang="en-US" sz="1800">
                <a:solidFill>
                  <a:srgbClr val="FFFFFF"/>
                </a:solidFill>
                <a:latin typeface="Times New Roman" pitchFamily="18" charset="0"/>
              </a:rPr>
              <a:t>www.lasalle.org </a:t>
            </a:r>
          </a:p>
        </p:txBody>
      </p:sp>
      <p:sp>
        <p:nvSpPr>
          <p:cNvPr id="27653" name="Text Box 3"/>
          <p:cNvSpPr txBox="1">
            <a:spLocks noChangeArrowheads="1"/>
          </p:cNvSpPr>
          <p:nvPr/>
        </p:nvSpPr>
        <p:spPr bwMode="auto">
          <a:xfrm>
            <a:off x="1219200" y="1905000"/>
            <a:ext cx="381000" cy="457048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905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lgn="ctr">
              <a:spcBef>
                <a:spcPct val="50000"/>
              </a:spcBef>
              <a:buClrTx/>
              <a:buFontTx/>
              <a:buNone/>
            </a:pPr>
            <a:r>
              <a:rPr lang="en-US" altLang="en-US" sz="2400" dirty="0" smtClean="0">
                <a:solidFill>
                  <a:srgbClr val="C5C5FF"/>
                </a:solidFill>
                <a:latin typeface="Arial" charset="0"/>
              </a:rPr>
              <a:t>80</a:t>
            </a:r>
            <a:endParaRPr lang="en-US" altLang="en-US" sz="2400" dirty="0">
              <a:solidFill>
                <a:srgbClr val="C5C5FF"/>
              </a:solidFill>
              <a:latin typeface="Arial" charset="0"/>
            </a:endParaRPr>
          </a:p>
          <a:p>
            <a:pPr algn="ctr">
              <a:spcBef>
                <a:spcPct val="50000"/>
              </a:spcBef>
              <a:buClrTx/>
              <a:buFontTx/>
              <a:buNone/>
            </a:pPr>
            <a:endParaRPr lang="en-US" altLang="en-US" sz="1000" dirty="0">
              <a:solidFill>
                <a:srgbClr val="C5C5FF"/>
              </a:solidFill>
              <a:latin typeface="Arial" charset="0"/>
            </a:endParaRPr>
          </a:p>
          <a:p>
            <a:pPr algn="ctr">
              <a:spcBef>
                <a:spcPct val="50000"/>
              </a:spcBef>
              <a:buClrTx/>
              <a:buFontTx/>
              <a:buNone/>
            </a:pPr>
            <a:r>
              <a:rPr lang="en-US" altLang="en-US" sz="2400" dirty="0">
                <a:solidFill>
                  <a:srgbClr val="C5C5FF"/>
                </a:solidFill>
                <a:latin typeface="Arial" charset="0"/>
              </a:rPr>
              <a:t>Count  r  </a:t>
            </a:r>
            <a:r>
              <a:rPr lang="en-US" altLang="en-US" sz="2400" dirty="0" err="1">
                <a:solidFill>
                  <a:srgbClr val="C5C5FF"/>
                </a:solidFill>
                <a:latin typeface="Arial" charset="0"/>
              </a:rPr>
              <a:t>i</a:t>
            </a:r>
            <a:r>
              <a:rPr lang="en-US" altLang="en-US" sz="2400" dirty="0">
                <a:solidFill>
                  <a:srgbClr val="C5C5FF"/>
                </a:solidFill>
                <a:latin typeface="Arial" charset="0"/>
              </a:rPr>
              <a:t>  e s</a:t>
            </a:r>
          </a:p>
        </p:txBody>
      </p:sp>
      <p:sp>
        <p:nvSpPr>
          <p:cNvPr id="27654" name="Text Box 5"/>
          <p:cNvSpPr txBox="1">
            <a:spLocks noChangeArrowheads="1"/>
          </p:cNvSpPr>
          <p:nvPr/>
        </p:nvSpPr>
        <p:spPr bwMode="auto">
          <a:xfrm>
            <a:off x="7924800" y="1905000"/>
            <a:ext cx="400050" cy="47089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lgn="ctr">
              <a:spcBef>
                <a:spcPct val="50000"/>
              </a:spcBef>
              <a:buClrTx/>
              <a:buFontTx/>
              <a:buNone/>
            </a:pPr>
            <a:r>
              <a:rPr lang="en-US" altLang="en-US" sz="2400" dirty="0" smtClean="0">
                <a:solidFill>
                  <a:srgbClr val="C5C5FF"/>
                </a:solidFill>
                <a:latin typeface="Arial" charset="0"/>
              </a:rPr>
              <a:t>4485 </a:t>
            </a:r>
            <a:endParaRPr lang="en-US" altLang="en-US" sz="2400" dirty="0">
              <a:solidFill>
                <a:srgbClr val="C5C5FF"/>
              </a:solidFill>
              <a:latin typeface="Arial" charset="0"/>
            </a:endParaRPr>
          </a:p>
          <a:p>
            <a:pPr algn="ctr">
              <a:spcBef>
                <a:spcPct val="50000"/>
              </a:spcBef>
              <a:buClrTx/>
              <a:buFontTx/>
              <a:buNone/>
            </a:pPr>
            <a:r>
              <a:rPr lang="en-US" altLang="en-US" sz="2400" dirty="0">
                <a:solidFill>
                  <a:srgbClr val="C5C5FF"/>
                </a:solidFill>
                <a:latin typeface="Arial" charset="0"/>
              </a:rPr>
              <a:t>Br o t h e r s</a:t>
            </a:r>
          </a:p>
        </p:txBody>
      </p:sp>
      <p:sp>
        <p:nvSpPr>
          <p:cNvPr id="27655" name="Text Box 4"/>
          <p:cNvSpPr txBox="1">
            <a:spLocks noChangeArrowheads="1"/>
          </p:cNvSpPr>
          <p:nvPr/>
        </p:nvSpPr>
        <p:spPr bwMode="auto">
          <a:xfrm>
            <a:off x="1143000" y="6096000"/>
            <a:ext cx="70104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lgn="ctr">
              <a:spcBef>
                <a:spcPct val="50000"/>
              </a:spcBef>
              <a:buClrTx/>
              <a:buFontTx/>
              <a:buNone/>
            </a:pPr>
            <a:r>
              <a:rPr lang="en-US" altLang="en-US" sz="2400" dirty="0" smtClean="0">
                <a:solidFill>
                  <a:srgbClr val="C5C5FF"/>
                </a:solidFill>
                <a:latin typeface="Arial" charset="0"/>
              </a:rPr>
              <a:t>84,958 </a:t>
            </a:r>
            <a:r>
              <a:rPr lang="en-US" altLang="en-US" sz="2400" dirty="0">
                <a:solidFill>
                  <a:srgbClr val="C5C5FF"/>
                </a:solidFill>
                <a:latin typeface="Arial" charset="0"/>
              </a:rPr>
              <a:t>Partners</a:t>
            </a:r>
          </a:p>
        </p:txBody>
      </p:sp>
      <p:pic>
        <p:nvPicPr>
          <p:cNvPr id="27656"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005013"/>
            <a:ext cx="5688013"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7"/>
          <p:cNvSpPr txBox="1">
            <a:spLocks noChangeArrowheads="1"/>
          </p:cNvSpPr>
          <p:nvPr/>
        </p:nvSpPr>
        <p:spPr bwMode="auto">
          <a:xfrm rot="21027257">
            <a:off x="1543050" y="3430588"/>
            <a:ext cx="6469063" cy="762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4400" b="1" i="1" dirty="0" smtClean="0">
                <a:solidFill>
                  <a:srgbClr val="000800"/>
                </a:solidFill>
                <a:effectLst>
                  <a:outerShdw blurRad="38100" dist="38100" dir="2700000" algn="tl">
                    <a:srgbClr val="FFFFFF"/>
                  </a:outerShdw>
                </a:effectLst>
                <a:latin typeface="Verdana" pitchFamily="34" charset="0"/>
              </a:rPr>
              <a:t>938,690 </a:t>
            </a:r>
            <a:r>
              <a:rPr lang="en-US" sz="4400" b="1" i="1" dirty="0">
                <a:solidFill>
                  <a:srgbClr val="000800"/>
                </a:solidFill>
                <a:effectLst>
                  <a:outerShdw blurRad="38100" dist="38100" dir="2700000" algn="tl">
                    <a:srgbClr val="FFFFFF"/>
                  </a:outerShdw>
                </a:effectLst>
                <a:latin typeface="Verdana" pitchFamily="34" charset="0"/>
              </a:rPr>
              <a:t>Students</a:t>
            </a:r>
          </a:p>
        </p:txBody>
      </p:sp>
    </p:spTree>
    <p:extLst>
      <p:ext uri="{BB962C8B-B14F-4D97-AF65-F5344CB8AC3E}">
        <p14:creationId xmlns:p14="http://schemas.microsoft.com/office/powerpoint/2010/main" val="39743989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wipe(up)">
                                      <p:cBhvr>
                                        <p:cTn id="7" dur="1000"/>
                                        <p:tgtEl>
                                          <p:spTgt spid="276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7654"/>
                                        </p:tgtEl>
                                        <p:attrNameLst>
                                          <p:attrName>style.visibility</p:attrName>
                                        </p:attrNameLst>
                                      </p:cBhvr>
                                      <p:to>
                                        <p:strVal val="visible"/>
                                      </p:to>
                                    </p:set>
                                    <p:animEffect transition="in" filter="wipe(up)">
                                      <p:cBhvr>
                                        <p:cTn id="12" dur="1000"/>
                                        <p:tgtEl>
                                          <p:spTgt spid="276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655"/>
                                        </p:tgtEl>
                                        <p:attrNameLst>
                                          <p:attrName>style.visibility</p:attrName>
                                        </p:attrNameLst>
                                      </p:cBhvr>
                                      <p:to>
                                        <p:strVal val="visible"/>
                                      </p:to>
                                    </p:set>
                                    <p:animEffect transition="in" filter="wipe(left)">
                                      <p:cBhvr>
                                        <p:cTn id="17" dur="1000"/>
                                        <p:tgtEl>
                                          <p:spTgt spid="276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P spid="27654" grpId="0"/>
      <p:bldP spid="27655"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p:cNvGrpSpPr>
            <a:grpSpLocks/>
          </p:cNvGrpSpPr>
          <p:nvPr/>
        </p:nvGrpSpPr>
        <p:grpSpPr bwMode="auto">
          <a:xfrm>
            <a:off x="3140075" y="987425"/>
            <a:ext cx="6003925" cy="5794375"/>
            <a:chOff x="3063285" y="987398"/>
            <a:chExt cx="6004514" cy="5794402"/>
          </a:xfrm>
        </p:grpSpPr>
        <p:pic>
          <p:nvPicPr>
            <p:cNvPr id="2867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63285" y="987398"/>
              <a:ext cx="6004514" cy="5489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80" name="Group 5"/>
            <p:cNvGrpSpPr>
              <a:grpSpLocks/>
            </p:cNvGrpSpPr>
            <p:nvPr/>
          </p:nvGrpSpPr>
          <p:grpSpPr bwMode="auto">
            <a:xfrm>
              <a:off x="5105400" y="5156310"/>
              <a:ext cx="3848099" cy="1625490"/>
              <a:chOff x="5486442" y="4946252"/>
              <a:chExt cx="3848058" cy="1625600"/>
            </a:xfrm>
          </p:grpSpPr>
          <p:sp>
            <p:nvSpPr>
              <p:cNvPr id="28689" name="Text Box 2"/>
              <p:cNvSpPr txBox="1">
                <a:spLocks noChangeArrowheads="1"/>
              </p:cNvSpPr>
              <p:nvPr/>
            </p:nvSpPr>
            <p:spPr bwMode="auto">
              <a:xfrm>
                <a:off x="5486442" y="4946252"/>
                <a:ext cx="3848058" cy="162560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r="100000" b="100000"/>
                </a:path>
                <a:tileRect l="-100000" t="-100000"/>
              </a:gradFill>
              <a:ln>
                <a:noFill/>
              </a:ln>
              <a:effectLst>
                <a:softEdge rad="88900"/>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100" dirty="0" smtClean="0">
                    <a:solidFill>
                      <a:srgbClr val="FFFFFF"/>
                    </a:solidFill>
                    <a:latin typeface="Calibri" pitchFamily="34" charset="0"/>
                    <a:ea typeface="Calibri" pitchFamily="34" charset="0"/>
                    <a:cs typeface="Times New Roman" pitchFamily="18" charset="0"/>
                  </a:rPr>
                  <a:t> </a:t>
                </a:r>
              </a:p>
              <a:p>
                <a:pPr eaLnBrk="1" hangingPunct="1">
                  <a:defRPr/>
                </a:pPr>
                <a:endParaRPr lang="en-US" sz="1100" dirty="0" smtClean="0">
                  <a:solidFill>
                    <a:srgbClr val="FFFFFF"/>
                  </a:solidFill>
                  <a:latin typeface="Calibri" pitchFamily="34" charset="0"/>
                  <a:ea typeface="Calibri" pitchFamily="34" charset="0"/>
                  <a:cs typeface="Times New Roman" pitchFamily="18" charset="0"/>
                </a:endParaRPr>
              </a:p>
            </p:txBody>
          </p:sp>
          <p:pic>
            <p:nvPicPr>
              <p:cNvPr id="28684"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99890" y="6319422"/>
                <a:ext cx="363118" cy="11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01058" y="6007895"/>
                <a:ext cx="361950" cy="11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01058" y="5403056"/>
                <a:ext cx="361950" cy="11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401058" y="5700712"/>
                <a:ext cx="361950" cy="11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401067" y="5122067"/>
                <a:ext cx="361941" cy="116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4"/>
              <p:cNvSpPr>
                <a:spLocks noChangeArrowheads="1"/>
              </p:cNvSpPr>
              <p:nvPr/>
            </p:nvSpPr>
            <p:spPr bwMode="auto">
              <a:xfrm>
                <a:off x="5736311" y="5336382"/>
                <a:ext cx="2601668" cy="2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r>
                  <a:rPr lang="en-US" altLang="en-US" sz="1000">
                    <a:solidFill>
                      <a:srgbClr val="0000FF"/>
                    </a:solidFill>
                    <a:latin typeface="Verdana" pitchFamily="34" charset="0"/>
                  </a:rPr>
                  <a:t>District of Eastern North America</a:t>
                </a:r>
                <a:endParaRPr lang="en-US" altLang="en-US" sz="1000" b="0">
                  <a:solidFill>
                    <a:srgbClr val="0000FF"/>
                  </a:solidFill>
                  <a:latin typeface="Verdana" pitchFamily="34" charset="0"/>
                </a:endParaRPr>
              </a:p>
            </p:txBody>
          </p:sp>
          <p:sp>
            <p:nvSpPr>
              <p:cNvPr id="28690" name="Rectangle 17"/>
              <p:cNvSpPr>
                <a:spLocks noChangeArrowheads="1"/>
              </p:cNvSpPr>
              <p:nvPr/>
            </p:nvSpPr>
            <p:spPr bwMode="auto">
              <a:xfrm>
                <a:off x="5742512" y="5059526"/>
                <a:ext cx="17251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r>
                  <a:rPr lang="en-US" altLang="en-US" sz="1000">
                    <a:solidFill>
                      <a:srgbClr val="0000FF"/>
                    </a:solidFill>
                    <a:latin typeface="Verdana" pitchFamily="34" charset="0"/>
                  </a:rPr>
                  <a:t>District of San Francisco </a:t>
                </a:r>
                <a:endParaRPr lang="en-US" altLang="en-US" sz="1000" b="0">
                  <a:solidFill>
                    <a:srgbClr val="0000FF"/>
                  </a:solidFill>
                  <a:latin typeface="Verdana" pitchFamily="34" charset="0"/>
                </a:endParaRPr>
              </a:p>
            </p:txBody>
          </p:sp>
          <p:sp>
            <p:nvSpPr>
              <p:cNvPr id="28691" name="Rectangle 18"/>
              <p:cNvSpPr>
                <a:spLocks noChangeArrowheads="1"/>
              </p:cNvSpPr>
              <p:nvPr/>
            </p:nvSpPr>
            <p:spPr bwMode="auto">
              <a:xfrm>
                <a:off x="5732290" y="5638800"/>
                <a:ext cx="1430536" cy="2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r>
                  <a:rPr lang="en-US" altLang="en-US" sz="1000">
                    <a:solidFill>
                      <a:srgbClr val="0000FF"/>
                    </a:solidFill>
                    <a:latin typeface="Verdana" pitchFamily="34" charset="0"/>
                  </a:rPr>
                  <a:t>Midwest District</a:t>
                </a:r>
                <a:endParaRPr lang="en-US" altLang="en-US" sz="1000" b="0">
                  <a:solidFill>
                    <a:srgbClr val="0000FF"/>
                  </a:solidFill>
                  <a:latin typeface="Verdana" pitchFamily="34" charset="0"/>
                </a:endParaRPr>
              </a:p>
            </p:txBody>
          </p:sp>
          <p:sp>
            <p:nvSpPr>
              <p:cNvPr id="28692" name="Rectangle 22"/>
              <p:cNvSpPr>
                <a:spLocks noChangeArrowheads="1"/>
              </p:cNvSpPr>
              <p:nvPr/>
            </p:nvSpPr>
            <p:spPr bwMode="auto">
              <a:xfrm>
                <a:off x="5728746" y="5941218"/>
                <a:ext cx="2743752" cy="24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r>
                  <a:rPr lang="en-US" altLang="en-US" sz="1000">
                    <a:solidFill>
                      <a:srgbClr val="0000FF"/>
                    </a:solidFill>
                    <a:latin typeface="Verdana" pitchFamily="34" charset="0"/>
                  </a:rPr>
                  <a:t>New Orleans/Santa Fe District</a:t>
                </a:r>
                <a:endParaRPr lang="en-US" altLang="en-US" sz="1000" b="0">
                  <a:solidFill>
                    <a:srgbClr val="0000FF"/>
                  </a:solidFill>
                  <a:latin typeface="Verdana" pitchFamily="34" charset="0"/>
                </a:endParaRPr>
              </a:p>
            </p:txBody>
          </p:sp>
          <p:sp>
            <p:nvSpPr>
              <p:cNvPr id="28693" name="Rectangle 23"/>
              <p:cNvSpPr>
                <a:spLocks noChangeArrowheads="1"/>
              </p:cNvSpPr>
              <p:nvPr/>
            </p:nvSpPr>
            <p:spPr bwMode="auto">
              <a:xfrm>
                <a:off x="5731709" y="6248400"/>
                <a:ext cx="25741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spcBef>
                    <a:spcPct val="0"/>
                  </a:spcBef>
                  <a:buClrTx/>
                  <a:buFontTx/>
                  <a:buNone/>
                </a:pPr>
                <a:r>
                  <a:rPr lang="en-US" altLang="en-US" sz="1000">
                    <a:solidFill>
                      <a:srgbClr val="0000FF"/>
                    </a:solidFill>
                    <a:latin typeface="Verdana" pitchFamily="34" charset="0"/>
                  </a:rPr>
                  <a:t>District of Francophone Canada</a:t>
                </a:r>
                <a:endParaRPr lang="en-US" altLang="en-US" sz="1000" b="0">
                  <a:solidFill>
                    <a:srgbClr val="0000FF"/>
                  </a:solidFill>
                  <a:latin typeface="Verdana" pitchFamily="34" charset="0"/>
                </a:endParaRPr>
              </a:p>
            </p:txBody>
          </p:sp>
        </p:grpSp>
      </p:grpSp>
      <p:sp>
        <p:nvSpPr>
          <p:cNvPr id="5" name="TextBox 4"/>
          <p:cNvSpPr txBox="1"/>
          <p:nvPr/>
        </p:nvSpPr>
        <p:spPr>
          <a:xfrm>
            <a:off x="2481263" y="79375"/>
            <a:ext cx="3919537" cy="769441"/>
          </a:xfrm>
          <a:prstGeom prst="rect">
            <a:avLst/>
          </a:prstGeom>
          <a:noFill/>
          <a:ln>
            <a:no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spAutoFit/>
          </a:bodyPr>
          <a:lstStyle/>
          <a:p>
            <a:pPr algn="ctr" eaLnBrk="0" hangingPunct="0">
              <a:defRPr/>
            </a:pPr>
            <a:r>
              <a:rPr lang="en-US" sz="4400" b="1" i="1" dirty="0">
                <a:solidFill>
                  <a:schemeClr val="tx1"/>
                </a:solidFill>
                <a:latin typeface="+mj-lt"/>
              </a:rPr>
              <a:t>RELAN 2014</a:t>
            </a:r>
          </a:p>
        </p:txBody>
      </p:sp>
      <p:sp>
        <p:nvSpPr>
          <p:cNvPr id="18" name="Text Box 5"/>
          <p:cNvSpPr txBox="1">
            <a:spLocks noChangeArrowheads="1"/>
          </p:cNvSpPr>
          <p:nvPr/>
        </p:nvSpPr>
        <p:spPr bwMode="auto">
          <a:xfrm>
            <a:off x="152400" y="859334"/>
            <a:ext cx="2987675" cy="5693866"/>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0" scaled="1"/>
            <a:tileRect/>
          </a:gradFill>
          <a:ln>
            <a:noFill/>
          </a:ln>
          <a:effectLst>
            <a:outerShdw blurRad="50800" dist="38100" dir="2700000" algn="tl" rotWithShape="0">
              <a:prstClr val="black">
                <a:alpha val="40000"/>
              </a:prstClr>
            </a:outerShdw>
            <a:softEdge rad="88900"/>
          </a:effectLst>
        </p:spPr>
        <p:txBody>
          <a:bodyPr>
            <a:spAutoFit/>
          </a:bodyPr>
          <a:lstStyle>
            <a:lvl1pPr marL="223838" indent="-223838"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a:buClr>
                <a:srgbClr val="0099FF"/>
              </a:buClr>
              <a:buSzPct val="60000"/>
              <a:defRPr/>
            </a:pPr>
            <a:endParaRPr lang="en-US" sz="400" b="1" i="1" dirty="0" smtClean="0">
              <a:solidFill>
                <a:srgbClr val="0000FF"/>
              </a:solidFill>
              <a:latin typeface="Calibri" pitchFamily="34" charset="0"/>
            </a:endParaRP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102 ministries</a:t>
            </a: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43 </a:t>
            </a:r>
            <a:r>
              <a:rPr lang="en-US" b="1" i="1" dirty="0">
                <a:solidFill>
                  <a:srgbClr val="0000FF"/>
                </a:solidFill>
                <a:latin typeface="Calibri" pitchFamily="34" charset="0"/>
              </a:rPr>
              <a:t>H</a:t>
            </a:r>
            <a:r>
              <a:rPr lang="en-US" b="1" i="1" dirty="0" smtClean="0">
                <a:solidFill>
                  <a:srgbClr val="0000FF"/>
                </a:solidFill>
                <a:latin typeface="Calibri" pitchFamily="34" charset="0"/>
              </a:rPr>
              <a:t>igh </a:t>
            </a:r>
            <a:r>
              <a:rPr lang="en-US" b="1" i="1" dirty="0">
                <a:solidFill>
                  <a:srgbClr val="0000FF"/>
                </a:solidFill>
                <a:latin typeface="Calibri" pitchFamily="34" charset="0"/>
              </a:rPr>
              <a:t>S</a:t>
            </a:r>
            <a:r>
              <a:rPr lang="en-US" b="1" i="1" dirty="0" smtClean="0">
                <a:solidFill>
                  <a:srgbClr val="0000FF"/>
                </a:solidFill>
                <a:latin typeface="Calibri" pitchFamily="34" charset="0"/>
              </a:rPr>
              <a:t>chools, of which three are </a:t>
            </a:r>
            <a:r>
              <a:rPr lang="en-US" b="1" i="1" dirty="0">
                <a:solidFill>
                  <a:srgbClr val="0000FF"/>
                </a:solidFill>
                <a:latin typeface="Calibri" pitchFamily="34" charset="0"/>
              </a:rPr>
              <a:t>“Cristo Rey” </a:t>
            </a:r>
            <a:r>
              <a:rPr lang="en-US" b="1" i="1" dirty="0" smtClean="0">
                <a:solidFill>
                  <a:srgbClr val="0000FF"/>
                </a:solidFill>
                <a:latin typeface="Calibri" pitchFamily="34" charset="0"/>
              </a:rPr>
              <a:t>schools</a:t>
            </a: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9 Middle/High Schools</a:t>
            </a: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12 Middle Schools, of which 11 are “Miguel” schools</a:t>
            </a: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7 Colleges / Universities</a:t>
            </a:r>
          </a:p>
          <a:p>
            <a:pPr indent="-165100">
              <a:buClr>
                <a:srgbClr val="0099FF"/>
              </a:buClr>
              <a:buSzPct val="60000"/>
              <a:buFont typeface="Times New Roman" pitchFamily="18" charset="0"/>
              <a:buChar char="■"/>
              <a:defRPr/>
            </a:pPr>
            <a:r>
              <a:rPr lang="en-US" b="1" i="1" dirty="0">
                <a:solidFill>
                  <a:srgbClr val="0000FF"/>
                </a:solidFill>
                <a:latin typeface="Calibri" pitchFamily="34" charset="0"/>
              </a:rPr>
              <a:t>2</a:t>
            </a:r>
            <a:r>
              <a:rPr lang="en-US" b="1" i="1" dirty="0" smtClean="0">
                <a:solidFill>
                  <a:srgbClr val="0000FF"/>
                </a:solidFill>
                <a:latin typeface="Calibri" pitchFamily="34" charset="0"/>
              </a:rPr>
              <a:t> Elementary </a:t>
            </a:r>
            <a:r>
              <a:rPr lang="en-US" b="1" i="1" dirty="0">
                <a:solidFill>
                  <a:srgbClr val="0000FF"/>
                </a:solidFill>
                <a:latin typeface="Calibri" pitchFamily="34" charset="0"/>
              </a:rPr>
              <a:t>S</a:t>
            </a:r>
            <a:r>
              <a:rPr lang="en-US" b="1" i="1" dirty="0" smtClean="0">
                <a:solidFill>
                  <a:srgbClr val="0000FF"/>
                </a:solidFill>
                <a:latin typeface="Calibri" pitchFamily="34" charset="0"/>
              </a:rPr>
              <a:t>chools</a:t>
            </a: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20 </a:t>
            </a:r>
            <a:r>
              <a:rPr lang="en-US" b="1" i="1" dirty="0">
                <a:solidFill>
                  <a:srgbClr val="0000FF"/>
                </a:solidFill>
                <a:latin typeface="Calibri" pitchFamily="34" charset="0"/>
              </a:rPr>
              <a:t>E</a:t>
            </a:r>
            <a:r>
              <a:rPr lang="en-US" b="1" i="1" dirty="0" smtClean="0">
                <a:solidFill>
                  <a:srgbClr val="0000FF"/>
                </a:solidFill>
                <a:latin typeface="Calibri" pitchFamily="34" charset="0"/>
              </a:rPr>
              <a:t>ducational Centers serving more than 30,000 people in 2012-2013</a:t>
            </a: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3 Support Ministries</a:t>
            </a: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6 District or Regional Offices</a:t>
            </a:r>
          </a:p>
          <a:p>
            <a:pPr indent="-165100">
              <a:buClr>
                <a:srgbClr val="0099FF"/>
              </a:buClr>
              <a:buSzPct val="60000"/>
              <a:buFont typeface="Times New Roman" pitchFamily="18" charset="0"/>
              <a:buChar char="■"/>
              <a:defRPr/>
            </a:pPr>
            <a:r>
              <a:rPr lang="en-US" b="1" i="1" dirty="0">
                <a:solidFill>
                  <a:srgbClr val="0000FF"/>
                </a:solidFill>
                <a:latin typeface="Calibri" pitchFamily="34" charset="0"/>
              </a:rPr>
              <a:t>7</a:t>
            </a:r>
            <a:r>
              <a:rPr lang="en-US" b="1" i="1" dirty="0" smtClean="0">
                <a:solidFill>
                  <a:srgbClr val="0000FF"/>
                </a:solidFill>
                <a:latin typeface="Calibri" pitchFamily="34" charset="0"/>
              </a:rPr>
              <a:t>0,000 students, grades K through higher education</a:t>
            </a: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755 Brothers</a:t>
            </a:r>
          </a:p>
          <a:p>
            <a:pPr indent="-165100">
              <a:buClr>
                <a:srgbClr val="0099FF"/>
              </a:buClr>
              <a:buSzPct val="60000"/>
              <a:buFont typeface="Times New Roman" pitchFamily="18" charset="0"/>
              <a:buChar char="■"/>
              <a:defRPr/>
            </a:pPr>
            <a:r>
              <a:rPr lang="en-US" b="1" i="1" dirty="0" smtClean="0">
                <a:solidFill>
                  <a:srgbClr val="0000FF"/>
                </a:solidFill>
                <a:latin typeface="Calibri" pitchFamily="34" charset="0"/>
              </a:rPr>
              <a:t>More than 10,000 Partners</a:t>
            </a:r>
          </a:p>
        </p:txBody>
      </p:sp>
    </p:spTree>
    <p:extLst>
      <p:ext uri="{BB962C8B-B14F-4D97-AF65-F5344CB8AC3E}">
        <p14:creationId xmlns:p14="http://schemas.microsoft.com/office/powerpoint/2010/main" val="29078871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3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out)">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2"/>
          <p:cNvGrpSpPr>
            <a:grpSpLocks/>
          </p:cNvGrpSpPr>
          <p:nvPr/>
        </p:nvGrpSpPr>
        <p:grpSpPr bwMode="auto">
          <a:xfrm>
            <a:off x="2667000" y="660400"/>
            <a:ext cx="6477000" cy="5976938"/>
            <a:chOff x="1680" y="416"/>
            <a:chExt cx="4080" cy="3765"/>
          </a:xfrm>
        </p:grpSpPr>
        <p:graphicFrame>
          <p:nvGraphicFramePr>
            <p:cNvPr id="29702" name="Object 3"/>
            <p:cNvGraphicFramePr>
              <a:graphicFrameLocks noChangeAspect="1"/>
            </p:cNvGraphicFramePr>
            <p:nvPr/>
          </p:nvGraphicFramePr>
          <p:xfrm>
            <a:off x="3421" y="925"/>
            <a:ext cx="100" cy="82"/>
          </p:xfrm>
          <a:graphic>
            <a:graphicData uri="http://schemas.openxmlformats.org/presentationml/2006/ole">
              <mc:AlternateContent xmlns:mc="http://schemas.openxmlformats.org/markup-compatibility/2006">
                <mc:Choice xmlns:v="urn:schemas-microsoft-com:vml" Requires="v">
                  <p:oleObj spid="_x0000_s16434" name="Picture" r:id="rId4" imgW="731520" imgH="682752" progId="Word.Picture.8">
                    <p:embed/>
                  </p:oleObj>
                </mc:Choice>
                <mc:Fallback>
                  <p:oleObj name="Picture" r:id="rId4"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1" y="925"/>
                          <a:ext cx="100"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9703" name="Group 4"/>
            <p:cNvGrpSpPr>
              <a:grpSpLocks/>
            </p:cNvGrpSpPr>
            <p:nvPr/>
          </p:nvGrpSpPr>
          <p:grpSpPr bwMode="auto">
            <a:xfrm>
              <a:off x="1680" y="416"/>
              <a:ext cx="4080" cy="3765"/>
              <a:chOff x="2016" y="240"/>
              <a:chExt cx="3936" cy="3909"/>
            </a:xfrm>
          </p:grpSpPr>
          <p:grpSp>
            <p:nvGrpSpPr>
              <p:cNvPr id="29719" name="Group 5"/>
              <p:cNvGrpSpPr>
                <a:grpSpLocks/>
              </p:cNvGrpSpPr>
              <p:nvPr/>
            </p:nvGrpSpPr>
            <p:grpSpPr bwMode="auto">
              <a:xfrm>
                <a:off x="2686" y="240"/>
                <a:ext cx="2271" cy="3909"/>
                <a:chOff x="7897" y="6489"/>
                <a:chExt cx="1860" cy="3310"/>
              </a:xfrm>
            </p:grpSpPr>
            <p:sp>
              <p:nvSpPr>
                <p:cNvPr id="29726" name="Freeform 6"/>
                <p:cNvSpPr>
                  <a:spLocks/>
                </p:cNvSpPr>
                <p:nvPr/>
              </p:nvSpPr>
              <p:spPr bwMode="auto">
                <a:xfrm>
                  <a:off x="8241" y="6489"/>
                  <a:ext cx="915" cy="651"/>
                </a:xfrm>
                <a:custGeom>
                  <a:avLst/>
                  <a:gdLst>
                    <a:gd name="T0" fmla="*/ 519 w 915"/>
                    <a:gd name="T1" fmla="*/ 611 h 651"/>
                    <a:gd name="T2" fmla="*/ 294 w 915"/>
                    <a:gd name="T3" fmla="*/ 623 h 651"/>
                    <a:gd name="T4" fmla="*/ 244 w 915"/>
                    <a:gd name="T5" fmla="*/ 585 h 651"/>
                    <a:gd name="T6" fmla="*/ 81 w 915"/>
                    <a:gd name="T7" fmla="*/ 570 h 651"/>
                    <a:gd name="T8" fmla="*/ 97 w 915"/>
                    <a:gd name="T9" fmla="*/ 521 h 651"/>
                    <a:gd name="T10" fmla="*/ 50 w 915"/>
                    <a:gd name="T11" fmla="*/ 440 h 651"/>
                    <a:gd name="T12" fmla="*/ 0 w 915"/>
                    <a:gd name="T13" fmla="*/ 390 h 651"/>
                    <a:gd name="T14" fmla="*/ 50 w 915"/>
                    <a:gd name="T15" fmla="*/ 35 h 651"/>
                    <a:gd name="T16" fmla="*/ 227 w 915"/>
                    <a:gd name="T17" fmla="*/ 102 h 651"/>
                    <a:gd name="T18" fmla="*/ 147 w 915"/>
                    <a:gd name="T19" fmla="*/ 232 h 651"/>
                    <a:gd name="T20" fmla="*/ 194 w 915"/>
                    <a:gd name="T21" fmla="*/ 310 h 651"/>
                    <a:gd name="T22" fmla="*/ 325 w 915"/>
                    <a:gd name="T23" fmla="*/ 194 h 651"/>
                    <a:gd name="T24" fmla="*/ 341 w 915"/>
                    <a:gd name="T25" fmla="*/ 0 h 651"/>
                    <a:gd name="T26" fmla="*/ 915 w 915"/>
                    <a:gd name="T27" fmla="*/ 142 h 651"/>
                    <a:gd name="T28" fmla="*/ 832 w 915"/>
                    <a:gd name="T29" fmla="*/ 651 h 651"/>
                    <a:gd name="T30" fmla="*/ 519 w 915"/>
                    <a:gd name="T31" fmla="*/ 611 h 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5" h="651">
                      <a:moveTo>
                        <a:pt x="519" y="611"/>
                      </a:moveTo>
                      <a:lnTo>
                        <a:pt x="294" y="623"/>
                      </a:lnTo>
                      <a:lnTo>
                        <a:pt x="244" y="585"/>
                      </a:lnTo>
                      <a:lnTo>
                        <a:pt x="81" y="570"/>
                      </a:lnTo>
                      <a:lnTo>
                        <a:pt x="97" y="521"/>
                      </a:lnTo>
                      <a:lnTo>
                        <a:pt x="50" y="440"/>
                      </a:lnTo>
                      <a:lnTo>
                        <a:pt x="0" y="390"/>
                      </a:lnTo>
                      <a:lnTo>
                        <a:pt x="50" y="35"/>
                      </a:lnTo>
                      <a:lnTo>
                        <a:pt x="227" y="102"/>
                      </a:lnTo>
                      <a:lnTo>
                        <a:pt x="147" y="232"/>
                      </a:lnTo>
                      <a:lnTo>
                        <a:pt x="194" y="310"/>
                      </a:lnTo>
                      <a:lnTo>
                        <a:pt x="325" y="194"/>
                      </a:lnTo>
                      <a:lnTo>
                        <a:pt x="341" y="0"/>
                      </a:lnTo>
                      <a:lnTo>
                        <a:pt x="915" y="142"/>
                      </a:lnTo>
                      <a:lnTo>
                        <a:pt x="832" y="651"/>
                      </a:lnTo>
                      <a:lnTo>
                        <a:pt x="519" y="611"/>
                      </a:lnTo>
                      <a:close/>
                    </a:path>
                  </a:pathLst>
                </a:custGeom>
                <a:noFill/>
                <a:ln w="19050">
                  <a:solidFill>
                    <a:schemeClr val="tx2"/>
                  </a:solidFill>
                  <a:round/>
                  <a:headEnd/>
                  <a:tailEnd/>
                </a:ln>
                <a:extLst>
                  <a:ext uri="{909E8E84-426E-40DD-AFC4-6F175D3DCCD1}">
                    <a14:hiddenFill xmlns:a14="http://schemas.microsoft.com/office/drawing/2010/main">
                      <a:solidFill>
                        <a:srgbClr val="3366FF"/>
                      </a:solidFill>
                    </a14:hiddenFill>
                  </a:ext>
                </a:extLst>
              </p:spPr>
              <p:txBody>
                <a:bodyPr/>
                <a:lstStyle/>
                <a:p>
                  <a:endParaRPr lang="en-US"/>
                </a:p>
              </p:txBody>
            </p:sp>
            <p:sp>
              <p:nvSpPr>
                <p:cNvPr id="29727" name="Freeform 7"/>
                <p:cNvSpPr>
                  <a:spLocks/>
                </p:cNvSpPr>
                <p:nvPr/>
              </p:nvSpPr>
              <p:spPr bwMode="auto">
                <a:xfrm>
                  <a:off x="7964" y="6929"/>
                  <a:ext cx="1142" cy="879"/>
                </a:xfrm>
                <a:custGeom>
                  <a:avLst/>
                  <a:gdLst>
                    <a:gd name="T0" fmla="*/ 0 w 1142"/>
                    <a:gd name="T1" fmla="*/ 654 h 879"/>
                    <a:gd name="T2" fmla="*/ 16 w 1142"/>
                    <a:gd name="T3" fmla="*/ 552 h 879"/>
                    <a:gd name="T4" fmla="*/ 275 w 1142"/>
                    <a:gd name="T5" fmla="*/ 14 h 879"/>
                    <a:gd name="T6" fmla="*/ 310 w 1142"/>
                    <a:gd name="T7" fmla="*/ 0 h 879"/>
                    <a:gd name="T8" fmla="*/ 360 w 1142"/>
                    <a:gd name="T9" fmla="*/ 78 h 879"/>
                    <a:gd name="T10" fmla="*/ 343 w 1142"/>
                    <a:gd name="T11" fmla="*/ 130 h 879"/>
                    <a:gd name="T12" fmla="*/ 507 w 1142"/>
                    <a:gd name="T13" fmla="*/ 145 h 879"/>
                    <a:gd name="T14" fmla="*/ 557 w 1142"/>
                    <a:gd name="T15" fmla="*/ 183 h 879"/>
                    <a:gd name="T16" fmla="*/ 784 w 1142"/>
                    <a:gd name="T17" fmla="*/ 171 h 879"/>
                    <a:gd name="T18" fmla="*/ 1094 w 1142"/>
                    <a:gd name="T19" fmla="*/ 211 h 879"/>
                    <a:gd name="T20" fmla="*/ 1142 w 1142"/>
                    <a:gd name="T21" fmla="*/ 341 h 879"/>
                    <a:gd name="T22" fmla="*/ 1012 w 1142"/>
                    <a:gd name="T23" fmla="*/ 483 h 879"/>
                    <a:gd name="T24" fmla="*/ 1045 w 1142"/>
                    <a:gd name="T25" fmla="*/ 564 h 879"/>
                    <a:gd name="T26" fmla="*/ 1012 w 1142"/>
                    <a:gd name="T27" fmla="*/ 590 h 879"/>
                    <a:gd name="T28" fmla="*/ 948 w 1142"/>
                    <a:gd name="T29" fmla="*/ 879 h 879"/>
                    <a:gd name="T30" fmla="*/ 488 w 1142"/>
                    <a:gd name="T31" fmla="*/ 772 h 879"/>
                    <a:gd name="T32" fmla="*/ 0 w 1142"/>
                    <a:gd name="T33" fmla="*/ 654 h 8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42" h="879">
                      <a:moveTo>
                        <a:pt x="0" y="654"/>
                      </a:moveTo>
                      <a:lnTo>
                        <a:pt x="16" y="552"/>
                      </a:lnTo>
                      <a:lnTo>
                        <a:pt x="275" y="14"/>
                      </a:lnTo>
                      <a:lnTo>
                        <a:pt x="310" y="0"/>
                      </a:lnTo>
                      <a:lnTo>
                        <a:pt x="360" y="78"/>
                      </a:lnTo>
                      <a:lnTo>
                        <a:pt x="343" y="130"/>
                      </a:lnTo>
                      <a:lnTo>
                        <a:pt x="507" y="145"/>
                      </a:lnTo>
                      <a:lnTo>
                        <a:pt x="557" y="183"/>
                      </a:lnTo>
                      <a:lnTo>
                        <a:pt x="784" y="171"/>
                      </a:lnTo>
                      <a:lnTo>
                        <a:pt x="1094" y="211"/>
                      </a:lnTo>
                      <a:lnTo>
                        <a:pt x="1142" y="341"/>
                      </a:lnTo>
                      <a:lnTo>
                        <a:pt x="1012" y="483"/>
                      </a:lnTo>
                      <a:lnTo>
                        <a:pt x="1045" y="564"/>
                      </a:lnTo>
                      <a:lnTo>
                        <a:pt x="1012" y="590"/>
                      </a:lnTo>
                      <a:lnTo>
                        <a:pt x="948" y="879"/>
                      </a:lnTo>
                      <a:lnTo>
                        <a:pt x="488" y="772"/>
                      </a:lnTo>
                      <a:lnTo>
                        <a:pt x="0" y="654"/>
                      </a:lnTo>
                      <a:close/>
                    </a:path>
                  </a:pathLst>
                </a:custGeom>
                <a:noFill/>
                <a:ln w="19050">
                  <a:solidFill>
                    <a:schemeClr val="tx2"/>
                  </a:solidFill>
                  <a:round/>
                  <a:headEnd/>
                  <a:tailEnd/>
                </a:ln>
                <a:extLst>
                  <a:ext uri="{909E8E84-426E-40DD-AFC4-6F175D3DCCD1}">
                    <a14:hiddenFill xmlns:a14="http://schemas.microsoft.com/office/drawing/2010/main">
                      <a:solidFill>
                        <a:srgbClr val="3366FF"/>
                      </a:solidFill>
                    </a14:hiddenFill>
                  </a:ext>
                </a:extLst>
              </p:spPr>
              <p:txBody>
                <a:bodyPr/>
                <a:lstStyle/>
                <a:p>
                  <a:endParaRPr lang="en-US"/>
                </a:p>
              </p:txBody>
            </p:sp>
            <p:sp>
              <p:nvSpPr>
                <p:cNvPr id="29728" name="Freeform 8"/>
                <p:cNvSpPr>
                  <a:spLocks/>
                </p:cNvSpPr>
                <p:nvPr/>
              </p:nvSpPr>
              <p:spPr bwMode="auto">
                <a:xfrm>
                  <a:off x="7897" y="7580"/>
                  <a:ext cx="1157" cy="1826"/>
                </a:xfrm>
                <a:custGeom>
                  <a:avLst/>
                  <a:gdLst>
                    <a:gd name="T0" fmla="*/ 439 w 1157"/>
                    <a:gd name="T1" fmla="*/ 645 h 1826"/>
                    <a:gd name="T2" fmla="*/ 1107 w 1157"/>
                    <a:gd name="T3" fmla="*/ 1421 h 1826"/>
                    <a:gd name="T4" fmla="*/ 1107 w 1157"/>
                    <a:gd name="T5" fmla="*/ 1497 h 1826"/>
                    <a:gd name="T6" fmla="*/ 1107 w 1157"/>
                    <a:gd name="T7" fmla="*/ 1528 h 1826"/>
                    <a:gd name="T8" fmla="*/ 1157 w 1157"/>
                    <a:gd name="T9" fmla="*/ 1566 h 1826"/>
                    <a:gd name="T10" fmla="*/ 1107 w 1157"/>
                    <a:gd name="T11" fmla="*/ 1618 h 1826"/>
                    <a:gd name="T12" fmla="*/ 1060 w 1157"/>
                    <a:gd name="T13" fmla="*/ 1774 h 1826"/>
                    <a:gd name="T14" fmla="*/ 1074 w 1157"/>
                    <a:gd name="T15" fmla="*/ 1826 h 1826"/>
                    <a:gd name="T16" fmla="*/ 716 w 1157"/>
                    <a:gd name="T17" fmla="*/ 1817 h 1826"/>
                    <a:gd name="T18" fmla="*/ 666 w 1157"/>
                    <a:gd name="T19" fmla="*/ 1592 h 1826"/>
                    <a:gd name="T20" fmla="*/ 553 w 1157"/>
                    <a:gd name="T21" fmla="*/ 1490 h 1826"/>
                    <a:gd name="T22" fmla="*/ 408 w 1157"/>
                    <a:gd name="T23" fmla="*/ 1447 h 1826"/>
                    <a:gd name="T24" fmla="*/ 342 w 1157"/>
                    <a:gd name="T25" fmla="*/ 1357 h 1826"/>
                    <a:gd name="T26" fmla="*/ 259 w 1157"/>
                    <a:gd name="T27" fmla="*/ 1346 h 1826"/>
                    <a:gd name="T28" fmla="*/ 114 w 1157"/>
                    <a:gd name="T29" fmla="*/ 1009 h 1826"/>
                    <a:gd name="T30" fmla="*/ 164 w 1157"/>
                    <a:gd name="T31" fmla="*/ 957 h 1826"/>
                    <a:gd name="T32" fmla="*/ 98 w 1157"/>
                    <a:gd name="T33" fmla="*/ 865 h 1826"/>
                    <a:gd name="T34" fmla="*/ 98 w 1157"/>
                    <a:gd name="T35" fmla="*/ 813 h 1826"/>
                    <a:gd name="T36" fmla="*/ 145 w 1157"/>
                    <a:gd name="T37" fmla="*/ 775 h 1826"/>
                    <a:gd name="T38" fmla="*/ 114 w 1157"/>
                    <a:gd name="T39" fmla="*/ 708 h 1826"/>
                    <a:gd name="T40" fmla="*/ 81 w 1157"/>
                    <a:gd name="T41" fmla="*/ 720 h 1826"/>
                    <a:gd name="T42" fmla="*/ 50 w 1157"/>
                    <a:gd name="T43" fmla="*/ 619 h 1826"/>
                    <a:gd name="T44" fmla="*/ 0 w 1157"/>
                    <a:gd name="T45" fmla="*/ 538 h 1826"/>
                    <a:gd name="T46" fmla="*/ 15 w 1157"/>
                    <a:gd name="T47" fmla="*/ 330 h 1826"/>
                    <a:gd name="T48" fmla="*/ 0 w 1157"/>
                    <a:gd name="T49" fmla="*/ 263 h 1826"/>
                    <a:gd name="T50" fmla="*/ 81 w 1157"/>
                    <a:gd name="T51" fmla="*/ 0 h 1826"/>
                    <a:gd name="T52" fmla="*/ 555 w 1157"/>
                    <a:gd name="T53" fmla="*/ 121 h 1826"/>
                    <a:gd name="T54" fmla="*/ 439 w 1157"/>
                    <a:gd name="T55" fmla="*/ 645 h 182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157" h="1826">
                      <a:moveTo>
                        <a:pt x="439" y="645"/>
                      </a:moveTo>
                      <a:lnTo>
                        <a:pt x="1107" y="1421"/>
                      </a:lnTo>
                      <a:lnTo>
                        <a:pt x="1107" y="1497"/>
                      </a:lnTo>
                      <a:lnTo>
                        <a:pt x="1107" y="1528"/>
                      </a:lnTo>
                      <a:lnTo>
                        <a:pt x="1157" y="1566"/>
                      </a:lnTo>
                      <a:lnTo>
                        <a:pt x="1107" y="1618"/>
                      </a:lnTo>
                      <a:lnTo>
                        <a:pt x="1060" y="1774"/>
                      </a:lnTo>
                      <a:lnTo>
                        <a:pt x="1074" y="1826"/>
                      </a:lnTo>
                      <a:lnTo>
                        <a:pt x="716" y="1817"/>
                      </a:lnTo>
                      <a:lnTo>
                        <a:pt x="666" y="1592"/>
                      </a:lnTo>
                      <a:lnTo>
                        <a:pt x="553" y="1490"/>
                      </a:lnTo>
                      <a:lnTo>
                        <a:pt x="408" y="1447"/>
                      </a:lnTo>
                      <a:lnTo>
                        <a:pt x="342" y="1357"/>
                      </a:lnTo>
                      <a:lnTo>
                        <a:pt x="259" y="1346"/>
                      </a:lnTo>
                      <a:lnTo>
                        <a:pt x="114" y="1009"/>
                      </a:lnTo>
                      <a:lnTo>
                        <a:pt x="164" y="957"/>
                      </a:lnTo>
                      <a:lnTo>
                        <a:pt x="98" y="865"/>
                      </a:lnTo>
                      <a:lnTo>
                        <a:pt x="98" y="813"/>
                      </a:lnTo>
                      <a:lnTo>
                        <a:pt x="145" y="775"/>
                      </a:lnTo>
                      <a:lnTo>
                        <a:pt x="114" y="708"/>
                      </a:lnTo>
                      <a:lnTo>
                        <a:pt x="81" y="720"/>
                      </a:lnTo>
                      <a:lnTo>
                        <a:pt x="50" y="619"/>
                      </a:lnTo>
                      <a:lnTo>
                        <a:pt x="0" y="538"/>
                      </a:lnTo>
                      <a:lnTo>
                        <a:pt x="15" y="330"/>
                      </a:lnTo>
                      <a:lnTo>
                        <a:pt x="0" y="263"/>
                      </a:lnTo>
                      <a:lnTo>
                        <a:pt x="81" y="0"/>
                      </a:lnTo>
                      <a:lnTo>
                        <a:pt x="555" y="121"/>
                      </a:lnTo>
                      <a:lnTo>
                        <a:pt x="439" y="645"/>
                      </a:lnTo>
                      <a:close/>
                    </a:path>
                  </a:pathLst>
                </a:custGeom>
                <a:noFill/>
                <a:ln w="19050">
                  <a:solidFill>
                    <a:schemeClr val="tx2"/>
                  </a:solidFill>
                  <a:round/>
                  <a:headEnd/>
                  <a:tailEnd/>
                </a:ln>
                <a:extLst>
                  <a:ext uri="{909E8E84-426E-40DD-AFC4-6F175D3DCCD1}">
                    <a14:hiddenFill xmlns:a14="http://schemas.microsoft.com/office/drawing/2010/main">
                      <a:solidFill>
                        <a:srgbClr val="3366FF"/>
                      </a:solidFill>
                    </a14:hiddenFill>
                  </a:ext>
                </a:extLst>
              </p:spPr>
              <p:txBody>
                <a:bodyPr/>
                <a:lstStyle/>
                <a:p>
                  <a:endParaRPr lang="en-US"/>
                </a:p>
              </p:txBody>
            </p:sp>
            <p:sp>
              <p:nvSpPr>
                <p:cNvPr id="29729" name="Freeform 9"/>
                <p:cNvSpPr>
                  <a:spLocks/>
                </p:cNvSpPr>
                <p:nvPr/>
              </p:nvSpPr>
              <p:spPr bwMode="auto">
                <a:xfrm>
                  <a:off x="8945" y="8705"/>
                  <a:ext cx="812" cy="1094"/>
                </a:xfrm>
                <a:custGeom>
                  <a:avLst/>
                  <a:gdLst>
                    <a:gd name="T0" fmla="*/ 49 w 812"/>
                    <a:gd name="T1" fmla="*/ 296 h 1094"/>
                    <a:gd name="T2" fmla="*/ 116 w 812"/>
                    <a:gd name="T3" fmla="*/ 168 h 1094"/>
                    <a:gd name="T4" fmla="*/ 161 w 812"/>
                    <a:gd name="T5" fmla="*/ 168 h 1094"/>
                    <a:gd name="T6" fmla="*/ 180 w 812"/>
                    <a:gd name="T7" fmla="*/ 0 h 1094"/>
                    <a:gd name="T8" fmla="*/ 812 w 812"/>
                    <a:gd name="T9" fmla="*/ 90 h 1094"/>
                    <a:gd name="T10" fmla="*/ 699 w 812"/>
                    <a:gd name="T11" fmla="*/ 1094 h 1094"/>
                    <a:gd name="T12" fmla="*/ 469 w 812"/>
                    <a:gd name="T13" fmla="*/ 1056 h 1094"/>
                    <a:gd name="T14" fmla="*/ 49 w 812"/>
                    <a:gd name="T15" fmla="*/ 808 h 1094"/>
                    <a:gd name="T16" fmla="*/ 80 w 812"/>
                    <a:gd name="T17" fmla="*/ 742 h 1094"/>
                    <a:gd name="T18" fmla="*/ 19 w 812"/>
                    <a:gd name="T19" fmla="*/ 701 h 1094"/>
                    <a:gd name="T20" fmla="*/ 0 w 812"/>
                    <a:gd name="T21" fmla="*/ 649 h 1094"/>
                    <a:gd name="T22" fmla="*/ 49 w 812"/>
                    <a:gd name="T23" fmla="*/ 493 h 1094"/>
                    <a:gd name="T24" fmla="*/ 97 w 812"/>
                    <a:gd name="T25" fmla="*/ 441 h 1094"/>
                    <a:gd name="T26" fmla="*/ 49 w 812"/>
                    <a:gd name="T27" fmla="*/ 400 h 1094"/>
                    <a:gd name="T28" fmla="*/ 49 w 812"/>
                    <a:gd name="T29" fmla="*/ 296 h 10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12" h="1094">
                      <a:moveTo>
                        <a:pt x="49" y="296"/>
                      </a:moveTo>
                      <a:lnTo>
                        <a:pt x="116" y="168"/>
                      </a:lnTo>
                      <a:lnTo>
                        <a:pt x="161" y="168"/>
                      </a:lnTo>
                      <a:lnTo>
                        <a:pt x="180" y="0"/>
                      </a:lnTo>
                      <a:lnTo>
                        <a:pt x="812" y="90"/>
                      </a:lnTo>
                      <a:lnTo>
                        <a:pt x="699" y="1094"/>
                      </a:lnTo>
                      <a:lnTo>
                        <a:pt x="469" y="1056"/>
                      </a:lnTo>
                      <a:lnTo>
                        <a:pt x="49" y="808"/>
                      </a:lnTo>
                      <a:lnTo>
                        <a:pt x="80" y="742"/>
                      </a:lnTo>
                      <a:lnTo>
                        <a:pt x="19" y="701"/>
                      </a:lnTo>
                      <a:lnTo>
                        <a:pt x="0" y="649"/>
                      </a:lnTo>
                      <a:lnTo>
                        <a:pt x="49" y="493"/>
                      </a:lnTo>
                      <a:lnTo>
                        <a:pt x="97" y="441"/>
                      </a:lnTo>
                      <a:lnTo>
                        <a:pt x="49" y="400"/>
                      </a:lnTo>
                      <a:lnTo>
                        <a:pt x="49" y="296"/>
                      </a:lnTo>
                      <a:close/>
                    </a:path>
                  </a:pathLst>
                </a:custGeom>
                <a:noFill/>
                <a:ln w="19050">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9720" name="Text Box 10"/>
              <p:cNvSpPr txBox="1">
                <a:spLocks noChangeArrowheads="1"/>
              </p:cNvSpPr>
              <p:nvPr/>
            </p:nvSpPr>
            <p:spPr bwMode="auto">
              <a:xfrm>
                <a:off x="3028" y="1848"/>
                <a:ext cx="2540" cy="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eaLnBrk="1" hangingPunct="1">
                  <a:spcBef>
                    <a:spcPct val="0"/>
                  </a:spcBef>
                  <a:buClrTx/>
                  <a:buFontTx/>
                  <a:buNone/>
                </a:pPr>
                <a:r>
                  <a:rPr lang="en-US" altLang="en-US" sz="1000">
                    <a:solidFill>
                      <a:srgbClr val="FFFFFF"/>
                    </a:solidFill>
                    <a:latin typeface="Arial" charset="0"/>
                    <a:cs typeface="Times New Roman" pitchFamily="18" charset="0"/>
                  </a:rPr>
                  <a:t>CALIFORNIA-NORTHERN</a:t>
                </a:r>
                <a:endParaRPr lang="en-US" altLang="en-US" sz="800">
                  <a:solidFill>
                    <a:srgbClr val="FFFFFF"/>
                  </a:solidFill>
                  <a:latin typeface="Arial" charset="0"/>
                  <a:cs typeface="Times New Roman" pitchFamily="18" charset="0"/>
                </a:endParaRPr>
              </a:p>
              <a:p>
                <a:pPr>
                  <a:spcBef>
                    <a:spcPct val="0"/>
                  </a:spcBef>
                  <a:buClrTx/>
                  <a:buFontTx/>
                  <a:buNone/>
                </a:pPr>
                <a:r>
                  <a:rPr lang="en-US" altLang="en-US" sz="1000" i="1">
                    <a:solidFill>
                      <a:srgbClr val="FFFFFF"/>
                    </a:solidFill>
                    <a:latin typeface="Arial" charset="0"/>
                    <a:cs typeface="Times New Roman" pitchFamily="18" charset="0"/>
                  </a:rPr>
                  <a:t>Christian Brothers High School, Sacramento (1876)</a:t>
                </a:r>
              </a:p>
              <a:p>
                <a:pPr>
                  <a:spcBef>
                    <a:spcPct val="0"/>
                  </a:spcBef>
                  <a:buClrTx/>
                  <a:buFontTx/>
                  <a:buNone/>
                </a:pPr>
                <a:r>
                  <a:rPr lang="en-US" altLang="en-US" sz="1000" i="1">
                    <a:solidFill>
                      <a:srgbClr val="FFFFFF"/>
                    </a:solidFill>
                    <a:latin typeface="Arial" charset="0"/>
                    <a:cs typeface="Times New Roman" pitchFamily="18" charset="0"/>
                  </a:rPr>
                  <a:t>De La Salle High School, Concord (1965)</a:t>
                </a:r>
                <a:endParaRPr lang="en-US" altLang="en-US" sz="1100" b="0">
                  <a:solidFill>
                    <a:srgbClr val="FFFFFF"/>
                  </a:solidFill>
                  <a:latin typeface="Arial" charset="0"/>
                </a:endParaRPr>
              </a:p>
              <a:p>
                <a:pPr>
                  <a:spcBef>
                    <a:spcPct val="0"/>
                  </a:spcBef>
                  <a:buClrTx/>
                  <a:buFontTx/>
                  <a:buNone/>
                </a:pPr>
                <a:r>
                  <a:rPr lang="en-US" altLang="en-US" sz="1000" i="1">
                    <a:solidFill>
                      <a:srgbClr val="FFFFFF"/>
                    </a:solidFill>
                    <a:latin typeface="Arial" charset="0"/>
                    <a:cs typeface="Times New Roman" pitchFamily="18" charset="0"/>
                  </a:rPr>
                  <a:t>De La Salle Institute, Napa, CA (1882)</a:t>
                </a:r>
              </a:p>
              <a:p>
                <a:pPr>
                  <a:spcBef>
                    <a:spcPct val="0"/>
                  </a:spcBef>
                  <a:buClrTx/>
                  <a:buFontTx/>
                  <a:buNone/>
                </a:pPr>
                <a:r>
                  <a:rPr lang="en-US" altLang="en-US" sz="1000" i="1">
                    <a:solidFill>
                      <a:srgbClr val="FFFFFF"/>
                    </a:solidFill>
                    <a:latin typeface="Arial" charset="0"/>
                    <a:cs typeface="Times New Roman" pitchFamily="18" charset="0"/>
                  </a:rPr>
                  <a:t>De Marillac Academy, San Francisco (2001)</a:t>
                </a:r>
                <a:endParaRPr lang="en-US" altLang="en-US" sz="1100" b="0">
                  <a:solidFill>
                    <a:srgbClr val="FFFFFF"/>
                  </a:solidFill>
                  <a:latin typeface="Arial" charset="0"/>
                </a:endParaRPr>
              </a:p>
              <a:p>
                <a:pPr>
                  <a:spcBef>
                    <a:spcPct val="0"/>
                  </a:spcBef>
                  <a:buClrTx/>
                  <a:buFontTx/>
                  <a:buNone/>
                </a:pPr>
                <a:r>
                  <a:rPr lang="en-US" altLang="en-US" sz="1000" i="1">
                    <a:solidFill>
                      <a:srgbClr val="FFFFFF"/>
                    </a:solidFill>
                    <a:latin typeface="Arial" charset="0"/>
                    <a:cs typeface="Times New Roman" pitchFamily="18" charset="0"/>
                  </a:rPr>
                  <a:t>Justin-Siena High School, Napa (1966)</a:t>
                </a:r>
                <a:endParaRPr lang="en-US" altLang="en-US" sz="1100" b="0">
                  <a:solidFill>
                    <a:srgbClr val="FFFFFF"/>
                  </a:solidFill>
                  <a:latin typeface="Arial" charset="0"/>
                </a:endParaRPr>
              </a:p>
              <a:p>
                <a:pPr>
                  <a:spcBef>
                    <a:spcPct val="0"/>
                  </a:spcBef>
                  <a:buClrTx/>
                  <a:buFontTx/>
                  <a:buNone/>
                </a:pPr>
                <a:r>
                  <a:rPr lang="en-US" altLang="en-US" sz="1000" i="1">
                    <a:solidFill>
                      <a:srgbClr val="FFFFFF"/>
                    </a:solidFill>
                    <a:latin typeface="Arial" charset="0"/>
                    <a:cs typeface="Times New Roman" pitchFamily="18" charset="0"/>
                  </a:rPr>
                  <a:t>Sacred Heart Cathedral Preparatory, San Francisco (1852)</a:t>
                </a:r>
                <a:endParaRPr lang="en-US" altLang="en-US" sz="1100" b="0">
                  <a:solidFill>
                    <a:srgbClr val="FFFFFF"/>
                  </a:solidFill>
                  <a:latin typeface="Arial" charset="0"/>
                </a:endParaRPr>
              </a:p>
              <a:p>
                <a:pPr>
                  <a:spcBef>
                    <a:spcPct val="0"/>
                  </a:spcBef>
                  <a:buClrTx/>
                  <a:buFontTx/>
                  <a:buNone/>
                </a:pPr>
                <a:r>
                  <a:rPr lang="en-US" altLang="en-US" sz="1000" i="1">
                    <a:solidFill>
                      <a:srgbClr val="FFFFFF"/>
                    </a:solidFill>
                    <a:latin typeface="Arial" charset="0"/>
                    <a:cs typeface="Times New Roman" pitchFamily="18" charset="0"/>
                  </a:rPr>
                  <a:t>Saint Mary’s College, Moraga (1863)</a:t>
                </a:r>
                <a:endParaRPr lang="en-US" altLang="en-US" sz="1100" b="0">
                  <a:solidFill>
                    <a:srgbClr val="FFFFFF"/>
                  </a:solidFill>
                  <a:latin typeface="Arial" charset="0"/>
                </a:endParaRPr>
              </a:p>
              <a:p>
                <a:pPr>
                  <a:spcBef>
                    <a:spcPct val="0"/>
                  </a:spcBef>
                  <a:buClrTx/>
                  <a:buFontTx/>
                  <a:buNone/>
                </a:pPr>
                <a:r>
                  <a:rPr lang="en-US" altLang="en-US" sz="1000" i="1">
                    <a:solidFill>
                      <a:srgbClr val="FFFFFF"/>
                    </a:solidFill>
                    <a:latin typeface="Arial" charset="0"/>
                    <a:cs typeface="Times New Roman" pitchFamily="18" charset="0"/>
                  </a:rPr>
                  <a:t>Saint Mary’s College High School, Berkeley (1863)</a:t>
                </a:r>
                <a:endParaRPr lang="en-US" altLang="en-US" sz="1800" b="0">
                  <a:solidFill>
                    <a:srgbClr val="FFFFFF"/>
                  </a:solidFill>
                  <a:latin typeface="Arial" charset="0"/>
                </a:endParaRPr>
              </a:p>
            </p:txBody>
          </p:sp>
          <p:sp>
            <p:nvSpPr>
              <p:cNvPr id="29721" name="Text Box 11"/>
              <p:cNvSpPr txBox="1">
                <a:spLocks noChangeArrowheads="1"/>
              </p:cNvSpPr>
              <p:nvPr/>
            </p:nvSpPr>
            <p:spPr bwMode="auto">
              <a:xfrm>
                <a:off x="2016" y="3344"/>
                <a:ext cx="1775"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eaLnBrk="1" hangingPunct="1">
                  <a:spcBef>
                    <a:spcPct val="0"/>
                  </a:spcBef>
                  <a:buClrTx/>
                  <a:buFontTx/>
                  <a:buNone/>
                </a:pPr>
                <a:r>
                  <a:rPr lang="en-US" altLang="en-US" sz="1000">
                    <a:solidFill>
                      <a:srgbClr val="FFFFFF"/>
                    </a:solidFill>
                    <a:latin typeface="Arial" charset="0"/>
                    <a:cs typeface="Times New Roman" pitchFamily="18" charset="0"/>
                  </a:rPr>
                  <a:t>CALIFORNIA-SOUTHERN</a:t>
                </a:r>
                <a:endParaRPr lang="en-US" altLang="en-US" sz="800">
                  <a:solidFill>
                    <a:srgbClr val="FFFFFF"/>
                  </a:solidFill>
                  <a:latin typeface="Arial" charset="0"/>
                  <a:cs typeface="Times New Roman" pitchFamily="18" charset="0"/>
                </a:endParaRPr>
              </a:p>
              <a:p>
                <a:pPr>
                  <a:spcBef>
                    <a:spcPct val="0"/>
                  </a:spcBef>
                  <a:buClrTx/>
                  <a:buFontTx/>
                  <a:buNone/>
                </a:pPr>
                <a:r>
                  <a:rPr lang="en-US" altLang="en-US" sz="1000" i="1">
                    <a:solidFill>
                      <a:srgbClr val="FFFFFF"/>
                    </a:solidFill>
                    <a:latin typeface="Arial" charset="0"/>
                    <a:cs typeface="Times New Roman" pitchFamily="18" charset="0"/>
                  </a:rPr>
                  <a:t>Cathedral High School, Los Angeles (1925)</a:t>
                </a:r>
                <a:endParaRPr lang="en-US" altLang="en-US" sz="800" b="0" i="1">
                  <a:solidFill>
                    <a:srgbClr val="FFFFFF"/>
                  </a:solidFill>
                  <a:latin typeface="Arial" charset="0"/>
                  <a:cs typeface="Times New Roman" pitchFamily="18" charset="0"/>
                </a:endParaRPr>
              </a:p>
              <a:p>
                <a:pPr>
                  <a:spcBef>
                    <a:spcPct val="0"/>
                  </a:spcBef>
                  <a:buClrTx/>
                  <a:buFontTx/>
                  <a:buNone/>
                </a:pPr>
                <a:r>
                  <a:rPr lang="en-US" altLang="en-US" sz="1000" i="1">
                    <a:solidFill>
                      <a:srgbClr val="FFFFFF"/>
                    </a:solidFill>
                    <a:latin typeface="Arial" charset="0"/>
                    <a:cs typeface="Times New Roman" pitchFamily="18" charset="0"/>
                  </a:rPr>
                  <a:t>La Salle High School, Pasadena (1956)</a:t>
                </a:r>
                <a:endParaRPr lang="en-US" altLang="en-US" sz="1100" b="0">
                  <a:solidFill>
                    <a:srgbClr val="FFFFFF"/>
                  </a:solidFill>
                  <a:latin typeface="Arial" charset="0"/>
                </a:endParaRPr>
              </a:p>
              <a:p>
                <a:pPr>
                  <a:spcBef>
                    <a:spcPct val="0"/>
                  </a:spcBef>
                  <a:buClrTx/>
                  <a:buFontTx/>
                  <a:buNone/>
                </a:pPr>
                <a:endParaRPr lang="en-US" altLang="en-US" sz="1800" b="0">
                  <a:solidFill>
                    <a:srgbClr val="FFFFFF"/>
                  </a:solidFill>
                  <a:latin typeface="Arial" charset="0"/>
                </a:endParaRPr>
              </a:p>
            </p:txBody>
          </p:sp>
          <p:sp>
            <p:nvSpPr>
              <p:cNvPr id="29722" name="Text Box 12"/>
              <p:cNvSpPr txBox="1">
                <a:spLocks noChangeArrowheads="1"/>
              </p:cNvSpPr>
              <p:nvPr/>
            </p:nvSpPr>
            <p:spPr bwMode="auto">
              <a:xfrm>
                <a:off x="2064" y="3766"/>
                <a:ext cx="2041"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eaLnBrk="1" hangingPunct="1">
                  <a:spcBef>
                    <a:spcPct val="0"/>
                  </a:spcBef>
                  <a:buClrTx/>
                  <a:buFontTx/>
                  <a:buNone/>
                </a:pPr>
                <a:r>
                  <a:rPr lang="en-US" altLang="en-US" sz="1000" i="1">
                    <a:solidFill>
                      <a:srgbClr val="FFFFFF"/>
                    </a:solidFill>
                    <a:latin typeface="Arial" charset="0"/>
                    <a:cs typeface="Times New Roman" pitchFamily="18" charset="0"/>
                  </a:rPr>
                  <a:t>Centro La Salle, Tijuana, Mexico (1978)</a:t>
                </a:r>
                <a:endParaRPr lang="en-US" altLang="en-US" sz="800" b="0" i="1">
                  <a:solidFill>
                    <a:srgbClr val="FFFFFF"/>
                  </a:solidFill>
                  <a:latin typeface="Arial" charset="0"/>
                  <a:cs typeface="Times New Roman" pitchFamily="18" charset="0"/>
                </a:endParaRPr>
              </a:p>
              <a:p>
                <a:pPr>
                  <a:spcBef>
                    <a:spcPct val="0"/>
                  </a:spcBef>
                  <a:buClrTx/>
                  <a:buFontTx/>
                  <a:buNone/>
                </a:pPr>
                <a:r>
                  <a:rPr lang="en-US" altLang="en-US" sz="1000" i="1">
                    <a:solidFill>
                      <a:srgbClr val="FFFFFF"/>
                    </a:solidFill>
                    <a:latin typeface="Arial" charset="0"/>
                    <a:cs typeface="Times New Roman" pitchFamily="18" charset="0"/>
                  </a:rPr>
                  <a:t>In partnership with the District of North Mexico</a:t>
                </a:r>
                <a:endParaRPr lang="en-US" altLang="en-US" sz="800" b="0" i="1">
                  <a:solidFill>
                    <a:srgbClr val="FFFFFF"/>
                  </a:solidFill>
                  <a:latin typeface="Arial" charset="0"/>
                  <a:cs typeface="Times New Roman" pitchFamily="18" charset="0"/>
                </a:endParaRPr>
              </a:p>
              <a:p>
                <a:pPr>
                  <a:spcBef>
                    <a:spcPct val="0"/>
                  </a:spcBef>
                  <a:buClrTx/>
                  <a:buFontTx/>
                  <a:buNone/>
                </a:pPr>
                <a:endParaRPr lang="en-US" altLang="en-US" sz="1800" b="0">
                  <a:solidFill>
                    <a:srgbClr val="FFFFFF"/>
                  </a:solidFill>
                  <a:latin typeface="Arial" charset="0"/>
                </a:endParaRPr>
              </a:p>
            </p:txBody>
          </p:sp>
          <p:sp>
            <p:nvSpPr>
              <p:cNvPr id="29723" name="Text Box 13"/>
              <p:cNvSpPr txBox="1">
                <a:spLocks noChangeArrowheads="1"/>
              </p:cNvSpPr>
              <p:nvPr/>
            </p:nvSpPr>
            <p:spPr bwMode="auto">
              <a:xfrm>
                <a:off x="3185" y="1012"/>
                <a:ext cx="2383"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eaLnBrk="1" hangingPunct="1">
                  <a:spcBef>
                    <a:spcPct val="0"/>
                  </a:spcBef>
                  <a:buClrTx/>
                  <a:buFontTx/>
                  <a:buNone/>
                </a:pPr>
                <a:r>
                  <a:rPr lang="en-US" altLang="en-US" sz="1000">
                    <a:solidFill>
                      <a:srgbClr val="FFFFFF"/>
                    </a:solidFill>
                    <a:latin typeface="Arial" charset="0"/>
                    <a:cs typeface="Times New Roman" pitchFamily="18" charset="0"/>
                  </a:rPr>
                  <a:t>OREGON</a:t>
                </a:r>
                <a:endParaRPr lang="en-US" altLang="en-US" sz="800">
                  <a:solidFill>
                    <a:srgbClr val="FFFFFF"/>
                  </a:solidFill>
                  <a:latin typeface="Arial" charset="0"/>
                  <a:cs typeface="Times New Roman" pitchFamily="18" charset="0"/>
                </a:endParaRPr>
              </a:p>
              <a:p>
                <a:pPr>
                  <a:spcBef>
                    <a:spcPct val="0"/>
                  </a:spcBef>
                  <a:buClrTx/>
                  <a:buFontTx/>
                  <a:buNone/>
                </a:pPr>
                <a:r>
                  <a:rPr lang="en-US" altLang="en-US" sz="1000" i="1">
                    <a:solidFill>
                      <a:srgbClr val="FFFFFF"/>
                    </a:solidFill>
                    <a:latin typeface="Arial" charset="0"/>
                    <a:cs typeface="Times New Roman" pitchFamily="18" charset="0"/>
                  </a:rPr>
                  <a:t>La Salle Catholic College Preparatory, Milwaukie (1966)</a:t>
                </a:r>
                <a:endParaRPr lang="en-US" altLang="en-US" sz="800" i="1">
                  <a:solidFill>
                    <a:srgbClr val="FFFFFF"/>
                  </a:solidFill>
                  <a:latin typeface="Arial" charset="0"/>
                  <a:cs typeface="Times New Roman" pitchFamily="18" charset="0"/>
                </a:endParaRPr>
              </a:p>
              <a:p>
                <a:pPr>
                  <a:spcBef>
                    <a:spcPct val="0"/>
                  </a:spcBef>
                  <a:buClrTx/>
                  <a:buFontTx/>
                  <a:buNone/>
                </a:pPr>
                <a:r>
                  <a:rPr lang="en-US" altLang="en-US" sz="1000" i="1">
                    <a:solidFill>
                      <a:srgbClr val="FFFFFF"/>
                    </a:solidFill>
                    <a:latin typeface="Arial" charset="0"/>
                    <a:cs typeface="Times New Roman" pitchFamily="18" charset="0"/>
                  </a:rPr>
                  <a:t>De La Salle North Catholic High School, Portland (2001)</a:t>
                </a:r>
                <a:endParaRPr lang="en-US" altLang="en-US" sz="1800" b="0">
                  <a:solidFill>
                    <a:srgbClr val="FFFFFF"/>
                  </a:solidFill>
                  <a:latin typeface="Arial" charset="0"/>
                </a:endParaRPr>
              </a:p>
            </p:txBody>
          </p:sp>
          <p:sp>
            <p:nvSpPr>
              <p:cNvPr id="29724" name="Text Box 14"/>
              <p:cNvSpPr txBox="1">
                <a:spLocks noChangeArrowheads="1"/>
              </p:cNvSpPr>
              <p:nvPr/>
            </p:nvSpPr>
            <p:spPr bwMode="auto">
              <a:xfrm>
                <a:off x="3527" y="595"/>
                <a:ext cx="1609"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eaLnBrk="1" hangingPunct="1">
                  <a:spcBef>
                    <a:spcPct val="0"/>
                  </a:spcBef>
                  <a:buClrTx/>
                  <a:buFontTx/>
                  <a:buNone/>
                </a:pPr>
                <a:r>
                  <a:rPr lang="en-US" altLang="en-US" sz="1000">
                    <a:solidFill>
                      <a:srgbClr val="FFFFFF"/>
                    </a:solidFill>
                    <a:latin typeface="Arial" charset="0"/>
                    <a:cs typeface="Times New Roman" pitchFamily="18" charset="0"/>
                  </a:rPr>
                  <a:t>WASHINGTON</a:t>
                </a:r>
                <a:endParaRPr lang="en-US" altLang="en-US" sz="800">
                  <a:solidFill>
                    <a:srgbClr val="FFFFFF"/>
                  </a:solidFill>
                  <a:latin typeface="Arial" charset="0"/>
                  <a:cs typeface="Times New Roman" pitchFamily="18" charset="0"/>
                </a:endParaRPr>
              </a:p>
              <a:p>
                <a:pPr>
                  <a:spcBef>
                    <a:spcPct val="0"/>
                  </a:spcBef>
                  <a:buClrTx/>
                  <a:buFontTx/>
                  <a:buNone/>
                </a:pPr>
                <a:r>
                  <a:rPr lang="en-US" altLang="en-US" sz="1000" i="1">
                    <a:solidFill>
                      <a:srgbClr val="FFFFFF"/>
                    </a:solidFill>
                    <a:latin typeface="Arial" charset="0"/>
                    <a:cs typeface="Times New Roman" pitchFamily="18" charset="0"/>
                  </a:rPr>
                  <a:t>La Salle High School, Yakima (1998)</a:t>
                </a:r>
                <a:endParaRPr lang="en-US" altLang="en-US" sz="800" i="1">
                  <a:solidFill>
                    <a:srgbClr val="FFFFFF"/>
                  </a:solidFill>
                  <a:latin typeface="Arial" charset="0"/>
                  <a:cs typeface="Times New Roman" pitchFamily="18" charset="0"/>
                </a:endParaRPr>
              </a:p>
              <a:p>
                <a:pPr>
                  <a:spcBef>
                    <a:spcPct val="0"/>
                  </a:spcBef>
                  <a:buClrTx/>
                  <a:buFontTx/>
                  <a:buNone/>
                </a:pPr>
                <a:endParaRPr lang="en-US" altLang="en-US" sz="1800">
                  <a:solidFill>
                    <a:srgbClr val="FFFFFF"/>
                  </a:solidFill>
                  <a:latin typeface="Arial" charset="0"/>
                </a:endParaRPr>
              </a:p>
            </p:txBody>
          </p:sp>
          <p:sp>
            <p:nvSpPr>
              <p:cNvPr id="29725" name="Text Box 15"/>
              <p:cNvSpPr txBox="1">
                <a:spLocks noChangeArrowheads="1"/>
              </p:cNvSpPr>
              <p:nvPr/>
            </p:nvSpPr>
            <p:spPr bwMode="auto">
              <a:xfrm>
                <a:off x="4032" y="3568"/>
                <a:ext cx="1920"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eaLnBrk="1" hangingPunct="1">
                  <a:spcBef>
                    <a:spcPct val="0"/>
                  </a:spcBef>
                  <a:buClrTx/>
                  <a:buFontTx/>
                  <a:buNone/>
                </a:pPr>
                <a:r>
                  <a:rPr lang="en-US" altLang="en-US" sz="1000">
                    <a:solidFill>
                      <a:srgbClr val="FFFFFF"/>
                    </a:solidFill>
                    <a:latin typeface="Arial" charset="0"/>
                    <a:cs typeface="Times New Roman" pitchFamily="18" charset="0"/>
                  </a:rPr>
                  <a:t>ARIZONA</a:t>
                </a:r>
                <a:endParaRPr lang="en-US" altLang="en-US" sz="1100" b="0">
                  <a:solidFill>
                    <a:srgbClr val="FFFFFF"/>
                  </a:solidFill>
                  <a:latin typeface="Arial" charset="0"/>
                </a:endParaRPr>
              </a:p>
              <a:p>
                <a:pPr>
                  <a:spcBef>
                    <a:spcPct val="0"/>
                  </a:spcBef>
                  <a:buClrTx/>
                  <a:buFontTx/>
                  <a:buNone/>
                </a:pPr>
                <a:r>
                  <a:rPr lang="en-US" altLang="en-US" sz="1000" i="1">
                    <a:solidFill>
                      <a:srgbClr val="FFFFFF"/>
                    </a:solidFill>
                    <a:latin typeface="Arial" charset="0"/>
                    <a:cs typeface="Times New Roman" pitchFamily="18" charset="0"/>
                  </a:rPr>
                  <a:t>San Miguel High School, Tucson (2004)</a:t>
                </a:r>
                <a:endParaRPr lang="en-US" altLang="en-US" sz="1800" b="0">
                  <a:solidFill>
                    <a:srgbClr val="FFFFFF"/>
                  </a:solidFill>
                  <a:latin typeface="Arial" charset="0"/>
                </a:endParaRPr>
              </a:p>
            </p:txBody>
          </p:sp>
        </p:grpSp>
        <p:graphicFrame>
          <p:nvGraphicFramePr>
            <p:cNvPr id="29704" name="Object 16"/>
            <p:cNvGraphicFramePr>
              <a:graphicFrameLocks noChangeAspect="1"/>
            </p:cNvGraphicFramePr>
            <p:nvPr/>
          </p:nvGraphicFramePr>
          <p:xfrm>
            <a:off x="2891" y="1063"/>
            <a:ext cx="83" cy="69"/>
          </p:xfrm>
          <a:graphic>
            <a:graphicData uri="http://schemas.openxmlformats.org/presentationml/2006/ole">
              <mc:AlternateContent xmlns:mc="http://schemas.openxmlformats.org/markup-compatibility/2006">
                <mc:Choice xmlns:v="urn:schemas-microsoft-com:vml" Requires="v">
                  <p:oleObj spid="_x0000_s16435" name="Picture" r:id="rId6" imgW="731520" imgH="682752" progId="Word.Picture.8">
                    <p:embed/>
                  </p:oleObj>
                </mc:Choice>
                <mc:Fallback>
                  <p:oleObj name="Picture" r:id="rId6"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1" y="1063"/>
                          <a:ext cx="8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05" name="Object 17"/>
            <p:cNvGraphicFramePr>
              <a:graphicFrameLocks noChangeAspect="1"/>
            </p:cNvGraphicFramePr>
            <p:nvPr/>
          </p:nvGraphicFramePr>
          <p:xfrm>
            <a:off x="2874" y="1109"/>
            <a:ext cx="83" cy="69"/>
          </p:xfrm>
          <a:graphic>
            <a:graphicData uri="http://schemas.openxmlformats.org/presentationml/2006/ole">
              <mc:AlternateContent xmlns:mc="http://schemas.openxmlformats.org/markup-compatibility/2006">
                <mc:Choice xmlns:v="urn:schemas-microsoft-com:vml" Requires="v">
                  <p:oleObj spid="_x0000_s16436" name="Picture" r:id="rId7" imgW="731520" imgH="682752" progId="Word.Picture.8">
                    <p:embed/>
                  </p:oleObj>
                </mc:Choice>
                <mc:Fallback>
                  <p:oleObj name="Picture" r:id="rId7"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4" y="1109"/>
                          <a:ext cx="8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06" name="Object 18"/>
            <p:cNvGraphicFramePr>
              <a:graphicFrameLocks noChangeAspect="1"/>
            </p:cNvGraphicFramePr>
            <p:nvPr/>
          </p:nvGraphicFramePr>
          <p:xfrm>
            <a:off x="3173" y="3375"/>
            <a:ext cx="82" cy="69"/>
          </p:xfrm>
          <a:graphic>
            <a:graphicData uri="http://schemas.openxmlformats.org/presentationml/2006/ole">
              <mc:AlternateContent xmlns:mc="http://schemas.openxmlformats.org/markup-compatibility/2006">
                <mc:Choice xmlns:v="urn:schemas-microsoft-com:vml" Requires="v">
                  <p:oleObj spid="_x0000_s16437" name="Picture" r:id="rId8" imgW="731520" imgH="682752" progId="Word.Picture.8">
                    <p:embed/>
                  </p:oleObj>
                </mc:Choice>
                <mc:Fallback>
                  <p:oleObj name="Picture" r:id="rId8"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3" y="3375"/>
                          <a:ext cx="82"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07" name="Object 19"/>
            <p:cNvGraphicFramePr>
              <a:graphicFrameLocks noChangeAspect="1"/>
            </p:cNvGraphicFramePr>
            <p:nvPr/>
          </p:nvGraphicFramePr>
          <p:xfrm>
            <a:off x="3272" y="3467"/>
            <a:ext cx="83" cy="69"/>
          </p:xfrm>
          <a:graphic>
            <a:graphicData uri="http://schemas.openxmlformats.org/presentationml/2006/ole">
              <mc:AlternateContent xmlns:mc="http://schemas.openxmlformats.org/markup-compatibility/2006">
                <mc:Choice xmlns:v="urn:schemas-microsoft-com:vml" Requires="v">
                  <p:oleObj spid="_x0000_s16438" name="Picture" r:id="rId9" imgW="731520" imgH="682752" progId="Word.Picture.8">
                    <p:embed/>
                  </p:oleObj>
                </mc:Choice>
                <mc:Fallback>
                  <p:oleObj name="Picture" r:id="rId9"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2" y="3467"/>
                          <a:ext cx="83"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08" name="Object 20"/>
            <p:cNvGraphicFramePr>
              <a:graphicFrameLocks noChangeAspect="1"/>
            </p:cNvGraphicFramePr>
            <p:nvPr/>
          </p:nvGraphicFramePr>
          <p:xfrm>
            <a:off x="3240" y="3723"/>
            <a:ext cx="82" cy="68"/>
          </p:xfrm>
          <a:graphic>
            <a:graphicData uri="http://schemas.openxmlformats.org/presentationml/2006/ole">
              <mc:AlternateContent xmlns:mc="http://schemas.openxmlformats.org/markup-compatibility/2006">
                <mc:Choice xmlns:v="urn:schemas-microsoft-com:vml" Requires="v">
                  <p:oleObj spid="_x0000_s16439" name="Picture" r:id="rId10" imgW="731520" imgH="682752" progId="Word.Picture.8">
                    <p:embed/>
                  </p:oleObj>
                </mc:Choice>
                <mc:Fallback>
                  <p:oleObj name="Picture" r:id="rId10"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0" y="3723"/>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09" name="Object 21"/>
            <p:cNvGraphicFramePr>
              <a:graphicFrameLocks noChangeAspect="1"/>
            </p:cNvGraphicFramePr>
            <p:nvPr/>
          </p:nvGraphicFramePr>
          <p:xfrm>
            <a:off x="4118" y="3815"/>
            <a:ext cx="82" cy="68"/>
          </p:xfrm>
          <a:graphic>
            <a:graphicData uri="http://schemas.openxmlformats.org/presentationml/2006/ole">
              <mc:AlternateContent xmlns:mc="http://schemas.openxmlformats.org/markup-compatibility/2006">
                <mc:Choice xmlns:v="urn:schemas-microsoft-com:vml" Requires="v">
                  <p:oleObj spid="_x0000_s16440" name="Picture" r:id="rId11" imgW="731520" imgH="682752" progId="Word.Picture.8">
                    <p:embed/>
                  </p:oleObj>
                </mc:Choice>
                <mc:Fallback>
                  <p:oleObj name="Picture" r:id="rId11"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8" y="3815"/>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0" name="Object 22"/>
            <p:cNvGraphicFramePr>
              <a:graphicFrameLocks noChangeAspect="1"/>
            </p:cNvGraphicFramePr>
            <p:nvPr/>
          </p:nvGraphicFramePr>
          <p:xfrm>
            <a:off x="2543" y="2336"/>
            <a:ext cx="82" cy="68"/>
          </p:xfrm>
          <a:graphic>
            <a:graphicData uri="http://schemas.openxmlformats.org/presentationml/2006/ole">
              <mc:AlternateContent xmlns:mc="http://schemas.openxmlformats.org/markup-compatibility/2006">
                <mc:Choice xmlns:v="urn:schemas-microsoft-com:vml" Requires="v">
                  <p:oleObj spid="_x0000_s16441" name="Picture" r:id="rId12" imgW="731520" imgH="682752" progId="Word.Picture.8">
                    <p:embed/>
                  </p:oleObj>
                </mc:Choice>
                <mc:Fallback>
                  <p:oleObj name="Picture" r:id="rId12"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3" y="2336"/>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1" name="Object 23"/>
            <p:cNvGraphicFramePr>
              <a:graphicFrameLocks noChangeAspect="1"/>
            </p:cNvGraphicFramePr>
            <p:nvPr/>
          </p:nvGraphicFramePr>
          <p:xfrm>
            <a:off x="2576" y="2404"/>
            <a:ext cx="82" cy="68"/>
          </p:xfrm>
          <a:graphic>
            <a:graphicData uri="http://schemas.openxmlformats.org/presentationml/2006/ole">
              <mc:AlternateContent xmlns:mc="http://schemas.openxmlformats.org/markup-compatibility/2006">
                <mc:Choice xmlns:v="urn:schemas-microsoft-com:vml" Requires="v">
                  <p:oleObj spid="_x0000_s16442" name="Picture" r:id="rId13" imgW="731520" imgH="682752" progId="Word.Picture.8">
                    <p:embed/>
                  </p:oleObj>
                </mc:Choice>
                <mc:Fallback>
                  <p:oleObj name="Picture" r:id="rId13"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6" y="2404"/>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2" name="Object 24"/>
            <p:cNvGraphicFramePr>
              <a:graphicFrameLocks noChangeAspect="1"/>
            </p:cNvGraphicFramePr>
            <p:nvPr/>
          </p:nvGraphicFramePr>
          <p:xfrm>
            <a:off x="2643" y="2353"/>
            <a:ext cx="82" cy="68"/>
          </p:xfrm>
          <a:graphic>
            <a:graphicData uri="http://schemas.openxmlformats.org/presentationml/2006/ole">
              <mc:AlternateContent xmlns:mc="http://schemas.openxmlformats.org/markup-compatibility/2006">
                <mc:Choice xmlns:v="urn:schemas-microsoft-com:vml" Requires="v">
                  <p:oleObj spid="_x0000_s16443" name="Picture" r:id="rId14" imgW="731520" imgH="682752" progId="Word.Picture.8">
                    <p:embed/>
                  </p:oleObj>
                </mc:Choice>
                <mc:Fallback>
                  <p:oleObj name="Picture" r:id="rId14"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3" y="2353"/>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3" name="Object 25"/>
            <p:cNvGraphicFramePr>
              <a:graphicFrameLocks noChangeAspect="1"/>
            </p:cNvGraphicFramePr>
            <p:nvPr/>
          </p:nvGraphicFramePr>
          <p:xfrm>
            <a:off x="2543" y="2521"/>
            <a:ext cx="82" cy="68"/>
          </p:xfrm>
          <a:graphic>
            <a:graphicData uri="http://schemas.openxmlformats.org/presentationml/2006/ole">
              <mc:AlternateContent xmlns:mc="http://schemas.openxmlformats.org/markup-compatibility/2006">
                <mc:Choice xmlns:v="urn:schemas-microsoft-com:vml" Requires="v">
                  <p:oleObj spid="_x0000_s16444" name="Picture" r:id="rId15" imgW="731520" imgH="682752" progId="Word.Picture.8">
                    <p:embed/>
                  </p:oleObj>
                </mc:Choice>
                <mc:Fallback>
                  <p:oleObj name="Picture" r:id="rId15"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3" y="2521"/>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4" name="Object 26"/>
            <p:cNvGraphicFramePr>
              <a:graphicFrameLocks noChangeAspect="1"/>
            </p:cNvGraphicFramePr>
            <p:nvPr/>
          </p:nvGraphicFramePr>
          <p:xfrm>
            <a:off x="2494" y="2310"/>
            <a:ext cx="82" cy="68"/>
          </p:xfrm>
          <a:graphic>
            <a:graphicData uri="http://schemas.openxmlformats.org/presentationml/2006/ole">
              <mc:AlternateContent xmlns:mc="http://schemas.openxmlformats.org/markup-compatibility/2006">
                <mc:Choice xmlns:v="urn:schemas-microsoft-com:vml" Requires="v">
                  <p:oleObj spid="_x0000_s16445" name="Picture" r:id="rId16" imgW="731520" imgH="682752" progId="Word.Picture.8">
                    <p:embed/>
                  </p:oleObj>
                </mc:Choice>
                <mc:Fallback>
                  <p:oleObj name="Picture" r:id="rId16"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4" y="2310"/>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5" name="Object 27"/>
            <p:cNvGraphicFramePr>
              <a:graphicFrameLocks noChangeAspect="1"/>
            </p:cNvGraphicFramePr>
            <p:nvPr/>
          </p:nvGraphicFramePr>
          <p:xfrm>
            <a:off x="2543" y="2428"/>
            <a:ext cx="82" cy="68"/>
          </p:xfrm>
          <a:graphic>
            <a:graphicData uri="http://schemas.openxmlformats.org/presentationml/2006/ole">
              <mc:AlternateContent xmlns:mc="http://schemas.openxmlformats.org/markup-compatibility/2006">
                <mc:Choice xmlns:v="urn:schemas-microsoft-com:vml" Requires="v">
                  <p:oleObj spid="_x0000_s16446" name="Picture" r:id="rId17" imgW="731520" imgH="682752" progId="Word.Picture.8">
                    <p:embed/>
                  </p:oleObj>
                </mc:Choice>
                <mc:Fallback>
                  <p:oleObj name="Picture" r:id="rId17"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3" y="2428"/>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6" name="Object 28"/>
            <p:cNvGraphicFramePr>
              <a:graphicFrameLocks noChangeAspect="1"/>
            </p:cNvGraphicFramePr>
            <p:nvPr/>
          </p:nvGraphicFramePr>
          <p:xfrm>
            <a:off x="2444" y="2382"/>
            <a:ext cx="82" cy="68"/>
          </p:xfrm>
          <a:graphic>
            <a:graphicData uri="http://schemas.openxmlformats.org/presentationml/2006/ole">
              <mc:AlternateContent xmlns:mc="http://schemas.openxmlformats.org/markup-compatibility/2006">
                <mc:Choice xmlns:v="urn:schemas-microsoft-com:vml" Requires="v">
                  <p:oleObj spid="_x0000_s16447" name="Picture" r:id="rId18" imgW="731520" imgH="682752" progId="Word.Picture.8">
                    <p:embed/>
                  </p:oleObj>
                </mc:Choice>
                <mc:Fallback>
                  <p:oleObj name="Picture" r:id="rId18"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4" y="2382"/>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7" name="Object 29"/>
            <p:cNvGraphicFramePr>
              <a:graphicFrameLocks noChangeAspect="1"/>
            </p:cNvGraphicFramePr>
            <p:nvPr/>
          </p:nvGraphicFramePr>
          <p:xfrm>
            <a:off x="2494" y="2404"/>
            <a:ext cx="82" cy="68"/>
          </p:xfrm>
          <a:graphic>
            <a:graphicData uri="http://schemas.openxmlformats.org/presentationml/2006/ole">
              <mc:AlternateContent xmlns:mc="http://schemas.openxmlformats.org/markup-compatibility/2006">
                <mc:Choice xmlns:v="urn:schemas-microsoft-com:vml" Requires="v">
                  <p:oleObj spid="_x0000_s16448" name="Picture" r:id="rId19" imgW="731520" imgH="682752" progId="Word.Picture.8">
                    <p:embed/>
                  </p:oleObj>
                </mc:Choice>
                <mc:Fallback>
                  <p:oleObj name="Picture" r:id="rId19"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4" y="2404"/>
                          <a:ext cx="8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8" name="Object 30"/>
            <p:cNvGraphicFramePr>
              <a:graphicFrameLocks noChangeAspect="1"/>
            </p:cNvGraphicFramePr>
            <p:nvPr/>
          </p:nvGraphicFramePr>
          <p:xfrm>
            <a:off x="2576" y="2474"/>
            <a:ext cx="82" cy="69"/>
          </p:xfrm>
          <a:graphic>
            <a:graphicData uri="http://schemas.openxmlformats.org/presentationml/2006/ole">
              <mc:AlternateContent xmlns:mc="http://schemas.openxmlformats.org/markup-compatibility/2006">
                <mc:Choice xmlns:v="urn:schemas-microsoft-com:vml" Requires="v">
                  <p:oleObj spid="_x0000_s16449" name="Picture" r:id="rId20" imgW="731520" imgH="682752" progId="Word.Picture.8">
                    <p:embed/>
                  </p:oleObj>
                </mc:Choice>
                <mc:Fallback>
                  <p:oleObj name="Picture" r:id="rId20" imgW="731520" imgH="682752"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6" y="2474"/>
                          <a:ext cx="82"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90143" name="Text Box 31"/>
          <p:cNvSpPr txBox="1">
            <a:spLocks noChangeArrowheads="1"/>
          </p:cNvSpPr>
          <p:nvPr/>
        </p:nvSpPr>
        <p:spPr bwMode="auto">
          <a:xfrm>
            <a:off x="381000" y="1380126"/>
            <a:ext cx="28956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defRPr/>
            </a:pPr>
            <a:r>
              <a:rPr lang="en-US" sz="4800" b="1" i="1" dirty="0">
                <a:effectLst>
                  <a:outerShdw blurRad="38100" dist="38100" dir="2700000" algn="tl">
                    <a:srgbClr val="000000"/>
                  </a:outerShdw>
                </a:effectLst>
                <a:latin typeface="+mj-lt"/>
              </a:rPr>
              <a:t>The District of San Francisco 2014</a:t>
            </a:r>
          </a:p>
        </p:txBody>
      </p:sp>
      <p:sp>
        <p:nvSpPr>
          <p:cNvPr id="29700" name="Text Box 32"/>
          <p:cNvSpPr txBox="1">
            <a:spLocks noChangeArrowheads="1"/>
          </p:cNvSpPr>
          <p:nvPr/>
        </p:nvSpPr>
        <p:spPr bwMode="auto">
          <a:xfrm>
            <a:off x="228600" y="6019800"/>
            <a:ext cx="2133600" cy="379413"/>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FF00"/>
              </a:buClr>
              <a:buFont typeface="Wingdings" pitchFamily="2" charset="2"/>
              <a:buChar char="§"/>
              <a:defRPr sz="4000" b="1">
                <a:solidFill>
                  <a:schemeClr val="tx1"/>
                </a:solidFill>
                <a:latin typeface="Calibri" pitchFamily="34" charset="0"/>
              </a:defRPr>
            </a:lvl1pPr>
            <a:lvl2pPr marL="742950" indent="-285750" eaLnBrk="0" hangingPunct="0">
              <a:spcBef>
                <a:spcPct val="20000"/>
              </a:spcBef>
              <a:buClr>
                <a:srgbClr val="FFFF00"/>
              </a:buClr>
              <a:buFont typeface="Wingdings" pitchFamily="2" charset="2"/>
              <a:buChar char="§"/>
              <a:defRPr sz="3600" b="1">
                <a:solidFill>
                  <a:schemeClr val="tx1"/>
                </a:solidFill>
                <a:latin typeface="Calibri" pitchFamily="34" charset="0"/>
              </a:defRPr>
            </a:lvl2pPr>
            <a:lvl3pPr marL="1143000" indent="-228600" eaLnBrk="0" hangingPunct="0">
              <a:spcBef>
                <a:spcPct val="20000"/>
              </a:spcBef>
              <a:buClr>
                <a:srgbClr val="FFFF00"/>
              </a:buClr>
              <a:buFont typeface="Wingdings" pitchFamily="2" charset="2"/>
              <a:buChar char="§"/>
              <a:defRPr sz="3200" b="1">
                <a:solidFill>
                  <a:schemeClr val="tx1"/>
                </a:solidFill>
                <a:latin typeface="Calibri" pitchFamily="34" charset="0"/>
              </a:defRPr>
            </a:lvl3pPr>
            <a:lvl4pPr marL="16002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4pPr>
            <a:lvl5pPr marL="2057400" indent="-228600" eaLnBrk="0" hangingPunct="0">
              <a:spcBef>
                <a:spcPct val="20000"/>
              </a:spcBef>
              <a:buClr>
                <a:srgbClr val="FFFF00"/>
              </a:buClr>
              <a:buFont typeface="Wingdings" pitchFamily="2" charset="2"/>
              <a:buChar char="§"/>
              <a:defRPr sz="2800" b="1">
                <a:solidFill>
                  <a:schemeClr val="tx1"/>
                </a:solidFill>
                <a:latin typeface="Calibri" pitchFamily="34" charset="0"/>
              </a:defRPr>
            </a:lvl5pPr>
            <a:lvl6pPr marL="25146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6pPr>
            <a:lvl7pPr marL="29718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7pPr>
            <a:lvl8pPr marL="34290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8pPr>
            <a:lvl9pPr marL="3886200" indent="-228600" eaLnBrk="0" fontAlgn="base" hangingPunct="0">
              <a:spcBef>
                <a:spcPct val="20000"/>
              </a:spcBef>
              <a:spcAft>
                <a:spcPct val="0"/>
              </a:spcAft>
              <a:buClr>
                <a:srgbClr val="FFFF00"/>
              </a:buClr>
              <a:buFont typeface="Wingdings" pitchFamily="2" charset="2"/>
              <a:buChar char="§"/>
              <a:defRPr sz="2800" b="1">
                <a:solidFill>
                  <a:schemeClr val="tx1"/>
                </a:solidFill>
                <a:latin typeface="Calibri" pitchFamily="34" charset="0"/>
              </a:defRPr>
            </a:lvl9pPr>
          </a:lstStyle>
          <a:p>
            <a:pPr algn="ctr">
              <a:spcBef>
                <a:spcPct val="50000"/>
              </a:spcBef>
              <a:buClrTx/>
              <a:buFontTx/>
              <a:buNone/>
            </a:pPr>
            <a:r>
              <a:rPr lang="en-US" altLang="en-US" sz="1800">
                <a:solidFill>
                  <a:srgbClr val="FFFFFF"/>
                </a:solidFill>
                <a:latin typeface="Times New Roman" pitchFamily="18" charset="0"/>
              </a:rPr>
              <a:t>www.delasalle.org </a:t>
            </a:r>
          </a:p>
        </p:txBody>
      </p:sp>
      <p:sp>
        <p:nvSpPr>
          <p:cNvPr id="2" name="Slide Number Placeholder 1"/>
          <p:cNvSpPr>
            <a:spLocks noGrp="1"/>
          </p:cNvSpPr>
          <p:nvPr>
            <p:ph type="sldNum" sz="quarter" idx="12"/>
          </p:nvPr>
        </p:nvSpPr>
        <p:spPr/>
        <p:txBody>
          <a:bodyPr/>
          <a:lstStyle/>
          <a:p>
            <a:pPr>
              <a:defRPr/>
            </a:pPr>
            <a:fld id="{4BA1B942-96E5-4599-8CA8-D0032518C66B}" type="slidenum">
              <a:rPr lang="en-US">
                <a:solidFill>
                  <a:srgbClr val="FFFFFF"/>
                </a:solidFill>
              </a:rPr>
              <a:pPr>
                <a:defRPr/>
              </a:pPr>
              <a:t>9</a:t>
            </a:fld>
            <a:endParaRPr lang="en-US">
              <a:solidFill>
                <a:srgbClr val="FFFFFF"/>
              </a:solidFill>
            </a:endParaRPr>
          </a:p>
        </p:txBody>
      </p:sp>
    </p:spTree>
    <p:extLst>
      <p:ext uri="{BB962C8B-B14F-4D97-AF65-F5344CB8AC3E}">
        <p14:creationId xmlns:p14="http://schemas.microsoft.com/office/powerpoint/2010/main" val="39495283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GLOBAL">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GLOBAL">
      <a:majorFont>
        <a:latin typeface="Times New Roman"/>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Britannic Bold"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Britannic Bold" pitchFamily="34" charset="0"/>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1B3753"/>
        </a:dk1>
        <a:lt1>
          <a:srgbClr val="FFFFFF"/>
        </a:lt1>
        <a:dk2>
          <a:srgbClr val="009999"/>
        </a:dk2>
        <a:lt2>
          <a:srgbClr val="FFF385"/>
        </a:lt2>
        <a:accent1>
          <a:srgbClr val="9AE6C0"/>
        </a:accent1>
        <a:accent2>
          <a:srgbClr val="0099CC"/>
        </a:accent2>
        <a:accent3>
          <a:srgbClr val="AACACA"/>
        </a:accent3>
        <a:accent4>
          <a:srgbClr val="DADADA"/>
        </a:accent4>
        <a:accent5>
          <a:srgbClr val="CAF0DC"/>
        </a:accent5>
        <a:accent6>
          <a:srgbClr val="008AB9"/>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GLOBAL 9">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
      <a:clrScheme name="GLOBAL 10">
        <a:dk1>
          <a:srgbClr val="008000"/>
        </a:dk1>
        <a:lt1>
          <a:srgbClr val="EAEAEA"/>
        </a:lt1>
        <a:dk2>
          <a:srgbClr val="003300"/>
        </a:dk2>
        <a:lt2>
          <a:srgbClr val="FFFFCC"/>
        </a:lt2>
        <a:accent1>
          <a:srgbClr val="B2B2B2"/>
        </a:accent1>
        <a:accent2>
          <a:srgbClr val="339933"/>
        </a:accent2>
        <a:accent3>
          <a:srgbClr val="AAADAA"/>
        </a:accent3>
        <a:accent4>
          <a:srgbClr val="C8C8C8"/>
        </a:accent4>
        <a:accent5>
          <a:srgbClr val="D5D5D5"/>
        </a:accent5>
        <a:accent6>
          <a:srgbClr val="2D8A2D"/>
        </a:accent6>
        <a:hlink>
          <a:srgbClr val="00DA00"/>
        </a:hlink>
        <a:folHlink>
          <a:srgbClr val="00A400"/>
        </a:folHlink>
      </a:clrScheme>
      <a:clrMap bg1="dk2" tx1="lt1" bg2="dk1" tx2="lt2" accent1="accent1" accent2="accent2" accent3="accent3" accent4="accent4" accent5="accent5" accent6="accent6" hlink="hlink" folHlink="folHlink"/>
    </a:extraClrScheme>
    <a:extraClrScheme>
      <a:clrScheme name="GLOBAL 11">
        <a:dk1>
          <a:srgbClr val="008000"/>
        </a:dk1>
        <a:lt1>
          <a:srgbClr val="EAEAEA"/>
        </a:lt1>
        <a:dk2>
          <a:srgbClr val="003300"/>
        </a:dk2>
        <a:lt2>
          <a:srgbClr val="FFFFCC"/>
        </a:lt2>
        <a:accent1>
          <a:srgbClr val="B2B2B2"/>
        </a:accent1>
        <a:accent2>
          <a:srgbClr val="339933"/>
        </a:accent2>
        <a:accent3>
          <a:srgbClr val="AAADAA"/>
        </a:accent3>
        <a:accent4>
          <a:srgbClr val="C8C8C8"/>
        </a:accent4>
        <a:accent5>
          <a:srgbClr val="D5D5D5"/>
        </a:accent5>
        <a:accent6>
          <a:srgbClr val="2D8A2D"/>
        </a:accent6>
        <a:hlink>
          <a:srgbClr val="00A200"/>
        </a:hlink>
        <a:folHlink>
          <a:srgbClr val="0048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2023</TotalTime>
  <Words>1174</Words>
  <Application>Microsoft Office PowerPoint</Application>
  <PresentationFormat>On-screen Show (4:3)</PresentationFormat>
  <Paragraphs>188</Paragraphs>
  <Slides>15</Slides>
  <Notes>15</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15</vt:i4>
      </vt:variant>
    </vt:vector>
  </HeadingPairs>
  <TitlesOfParts>
    <vt:vector size="18" baseType="lpstr">
      <vt:lpstr>GLOBAL</vt:lpstr>
      <vt:lpstr>Picture</vt:lpstr>
      <vt:lpstr>Acrobat Document</vt:lpstr>
      <vt:lpstr>PowerPoint Presentation</vt:lpstr>
      <vt:lpstr>Opening &amp; Closing Our Prayer</vt:lpstr>
      <vt:lpstr>What We Hope to Achieve</vt:lpstr>
      <vt:lpstr>Breakdown of Our Time</vt:lpstr>
      <vt:lpstr>Introductions</vt:lpstr>
      <vt:lpstr>The  Lasallian Family  Today</vt:lpstr>
      <vt:lpstr>The International Institute 2014</vt:lpstr>
      <vt:lpstr>PowerPoint Presentation</vt:lpstr>
      <vt:lpstr>PowerPoint Presentation</vt:lpstr>
      <vt:lpstr>PowerPoint Presentation</vt:lpstr>
      <vt:lpstr>And – Coming Soon to a Region Near You . . .</vt:lpstr>
      <vt:lpstr>PowerPoint Presentation</vt:lpstr>
      <vt:lpstr>Our Worldwide Mission</vt:lpstr>
      <vt:lpstr>Video Overview</vt:lpstr>
      <vt:lpstr>Stop and Reflect</vt:lpstr>
    </vt:vector>
  </TitlesOfParts>
  <Company>DLSI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Look at Our Lasallian World</dc:title>
  <dc:creator>Greg Kopra</dc:creator>
  <cp:lastModifiedBy>Greg Kopra</cp:lastModifiedBy>
  <cp:revision>152</cp:revision>
  <cp:lastPrinted>2013-08-18T22:39:06Z</cp:lastPrinted>
  <dcterms:created xsi:type="dcterms:W3CDTF">2000-07-23T21:32:20Z</dcterms:created>
  <dcterms:modified xsi:type="dcterms:W3CDTF">2014-05-14T20:38:43Z</dcterms:modified>
</cp:coreProperties>
</file>